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6F4_52152939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sldIdLst>
    <p:sldId id="256" r:id="rId5"/>
    <p:sldId id="1781" r:id="rId6"/>
    <p:sldId id="261" r:id="rId7"/>
    <p:sldId id="1780" r:id="rId8"/>
    <p:sldId id="1783" r:id="rId9"/>
    <p:sldId id="1784" r:id="rId10"/>
    <p:sldId id="1785" r:id="rId11"/>
    <p:sldId id="263" r:id="rId12"/>
    <p:sldId id="1774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D3D972-72E3-AE89-C73B-66306F8ED911}" name="Marianne Dahl Martinsen" initials="MM" userId="S::marianne.martinsen@storfolloikt.no::7560708e-b1bd-40b8-a53f-8bc9fd5687c9" providerId="AD"/>
  <p188:author id="{0CC5D7D5-E2B4-982C-C7A5-3F5656AAD6F5}" name="Anna Olsen" initials="AO" userId="S::anna.olsen@crayon.com::fc0c5639-38a0-41eb-a6f5-289dd0c4810e" providerId="AD"/>
  <p188:author id="{7D6E81DD-56A3-94BC-7EAD-88141C967820}" name="Vegard Arnesen" initials="VA" userId="S::vegard.arnesen_frogn.kommune.no#ext#@storfollo.onmicrosoft.com::1a065a98-8d03-4575-99a6-8e1e2228f1c3" providerId="AD"/>
  <p188:author id="{203ED4DE-0323-CFAA-3534-C134C3E94524}" name="Anna Olsen" initials="AO" userId="S::anna.olsen_crayon.com#ext#@storfollo.onmicrosoft.com::d1918200-d466-41d1-9038-82243945612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Olsen" initials="AO" lastIdx="1" clrIdx="0">
    <p:extLst>
      <p:ext uri="{19B8F6BF-5375-455C-9EA6-DF929625EA0E}">
        <p15:presenceInfo xmlns:p15="http://schemas.microsoft.com/office/powerpoint/2012/main" userId="S::anna.olsen@crayon.com::fc0c5639-38a0-41eb-a6f5-289dd0c481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B5B"/>
    <a:srgbClr val="E84040"/>
    <a:srgbClr val="327EC4"/>
    <a:srgbClr val="F3CE97"/>
    <a:srgbClr val="E1CEFA"/>
    <a:srgbClr val="9CE8DB"/>
    <a:srgbClr val="F8C0C0"/>
    <a:srgbClr val="F49696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015E3-A2F0-4E61-B6EE-404380A1528F}" v="1" dt="2022-05-02T06:37:30.140"/>
    <p1510:client id="{1AE028C2-FD3A-49A7-9E36-0AD23E7BCE25}" v="1" dt="2023-02-23T06:24:36.1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jestebruker" userId="S::urn:spo:anon#b5694c17c005543dfbfd7b9b789a1cab765df786d21ad580cc7886ae5319eae0::" providerId="AD" clId="Web-{EC245D67-E67E-DC58-427C-498EA74D1281}"/>
    <pc:docChg chg="sldOrd">
      <pc:chgData name="Gjestebruker" userId="S::urn:spo:anon#b5694c17c005543dfbfd7b9b789a1cab765df786d21ad580cc7886ae5319eae0::" providerId="AD" clId="Web-{EC245D67-E67E-DC58-427C-498EA74D1281}" dt="2022-02-15T09:40:28.400" v="1"/>
      <pc:docMkLst>
        <pc:docMk/>
      </pc:docMkLst>
      <pc:sldChg chg="ord">
        <pc:chgData name="Gjestebruker" userId="S::urn:spo:anon#b5694c17c005543dfbfd7b9b789a1cab765df786d21ad580cc7886ae5319eae0::" providerId="AD" clId="Web-{EC245D67-E67E-DC58-427C-498EA74D1281}" dt="2022-02-15T09:40:28.400" v="1"/>
        <pc:sldMkLst>
          <pc:docMk/>
          <pc:sldMk cId="668906476" sldId="256"/>
        </pc:sldMkLst>
      </pc:sldChg>
    </pc:docChg>
  </pc:docChgLst>
  <pc:docChgLst>
    <pc:chgData name="Anna Olsen" userId="fc0c5639-38a0-41eb-a6f5-289dd0c4810e" providerId="ADAL" clId="{5F3C0114-C8D1-4211-AB2C-42B8F2C0D70C}"/>
    <pc:docChg chg="undo redo custSel addSld delSld modSld sldOrd delMainMaster">
      <pc:chgData name="Anna Olsen" userId="fc0c5639-38a0-41eb-a6f5-289dd0c4810e" providerId="ADAL" clId="{5F3C0114-C8D1-4211-AB2C-42B8F2C0D70C}" dt="2022-01-14T11:45:48.329" v="6459"/>
      <pc:docMkLst>
        <pc:docMk/>
      </pc:docMkLst>
      <pc:sldChg chg="modSp delCm">
        <pc:chgData name="Anna Olsen" userId="fc0c5639-38a0-41eb-a6f5-289dd0c4810e" providerId="ADAL" clId="{5F3C0114-C8D1-4211-AB2C-42B8F2C0D70C}" dt="2022-01-13T09:59:29.926" v="4303"/>
        <pc:sldMkLst>
          <pc:docMk/>
          <pc:sldMk cId="668906476" sldId="256"/>
        </pc:sldMkLst>
        <pc:picChg chg="mod">
          <ac:chgData name="Anna Olsen" userId="fc0c5639-38a0-41eb-a6f5-289dd0c4810e" providerId="ADAL" clId="{5F3C0114-C8D1-4211-AB2C-42B8F2C0D70C}" dt="2022-01-12T15:35:55.044" v="4163" actId="1076"/>
          <ac:picMkLst>
            <pc:docMk/>
            <pc:sldMk cId="668906476" sldId="256"/>
            <ac:picMk id="1028" creationId="{BA35B8CD-6F66-45E5-A478-FBFEAC68518F}"/>
          </ac:picMkLst>
        </pc:picChg>
      </pc:sldChg>
      <pc:sldChg chg="del">
        <pc:chgData name="Anna Olsen" userId="fc0c5639-38a0-41eb-a6f5-289dd0c4810e" providerId="ADAL" clId="{5F3C0114-C8D1-4211-AB2C-42B8F2C0D70C}" dt="2022-01-12T15:17:34.500" v="4098" actId="47"/>
        <pc:sldMkLst>
          <pc:docMk/>
          <pc:sldMk cId="668806010" sldId="259"/>
        </pc:sldMkLst>
      </pc:sldChg>
      <pc:sldChg chg="addSp delSp modSp del mod modShow">
        <pc:chgData name="Anna Olsen" userId="fc0c5639-38a0-41eb-a6f5-289dd0c4810e" providerId="ADAL" clId="{5F3C0114-C8D1-4211-AB2C-42B8F2C0D70C}" dt="2022-01-12T15:17:31.390" v="4097" actId="47"/>
        <pc:sldMkLst>
          <pc:docMk/>
          <pc:sldMk cId="1900202522" sldId="260"/>
        </pc:sldMkLst>
        <pc:spChg chg="mod">
          <ac:chgData name="Anna Olsen" userId="fc0c5639-38a0-41eb-a6f5-289dd0c4810e" providerId="ADAL" clId="{5F3C0114-C8D1-4211-AB2C-42B8F2C0D70C}" dt="2021-12-16T18:28:11.095" v="3073" actId="20577"/>
          <ac:spMkLst>
            <pc:docMk/>
            <pc:sldMk cId="1900202522" sldId="260"/>
            <ac:spMk id="3" creationId="{EEE9FC97-E799-4E64-B594-9E9DB538C9AF}"/>
          </ac:spMkLst>
        </pc:spChg>
        <pc:spChg chg="add mod">
          <ac:chgData name="Anna Olsen" userId="fc0c5639-38a0-41eb-a6f5-289dd0c4810e" providerId="ADAL" clId="{5F3C0114-C8D1-4211-AB2C-42B8F2C0D70C}" dt="2021-12-16T18:28:42.236" v="3074" actId="1076"/>
          <ac:spMkLst>
            <pc:docMk/>
            <pc:sldMk cId="1900202522" sldId="260"/>
            <ac:spMk id="7" creationId="{4FBD682D-9898-42DE-9CE5-4292A542CFF9}"/>
          </ac:spMkLst>
        </pc:spChg>
        <pc:spChg chg="add mod">
          <ac:chgData name="Anna Olsen" userId="fc0c5639-38a0-41eb-a6f5-289dd0c4810e" providerId="ADAL" clId="{5F3C0114-C8D1-4211-AB2C-42B8F2C0D70C}" dt="2021-12-16T18:28:42.236" v="3074" actId="1076"/>
          <ac:spMkLst>
            <pc:docMk/>
            <pc:sldMk cId="1900202522" sldId="260"/>
            <ac:spMk id="8" creationId="{D660B475-B3F0-4110-84E8-2495790BD33B}"/>
          </ac:spMkLst>
        </pc:spChg>
        <pc:spChg chg="mod">
          <ac:chgData name="Anna Olsen" userId="fc0c5639-38a0-41eb-a6f5-289dd0c4810e" providerId="ADAL" clId="{5F3C0114-C8D1-4211-AB2C-42B8F2C0D70C}" dt="2021-12-16T18:28:42.236" v="3074" actId="1076"/>
          <ac:spMkLst>
            <pc:docMk/>
            <pc:sldMk cId="1900202522" sldId="260"/>
            <ac:spMk id="9" creationId="{ED27A832-2F73-46AC-9BAF-107C411C8C21}"/>
          </ac:spMkLst>
        </pc:spChg>
        <pc:spChg chg="mod">
          <ac:chgData name="Anna Olsen" userId="fc0c5639-38a0-41eb-a6f5-289dd0c4810e" providerId="ADAL" clId="{5F3C0114-C8D1-4211-AB2C-42B8F2C0D70C}" dt="2021-12-16T18:28:42.236" v="3074" actId="1076"/>
          <ac:spMkLst>
            <pc:docMk/>
            <pc:sldMk cId="1900202522" sldId="260"/>
            <ac:spMk id="10" creationId="{940C9779-48AC-45D5-8626-05991554B4F1}"/>
          </ac:spMkLst>
        </pc:spChg>
        <pc:spChg chg="mod">
          <ac:chgData name="Anna Olsen" userId="fc0c5639-38a0-41eb-a6f5-289dd0c4810e" providerId="ADAL" clId="{5F3C0114-C8D1-4211-AB2C-42B8F2C0D70C}" dt="2021-12-16T18:28:42.236" v="3074" actId="1076"/>
          <ac:spMkLst>
            <pc:docMk/>
            <pc:sldMk cId="1900202522" sldId="260"/>
            <ac:spMk id="11" creationId="{5EC18AAA-2AA7-4E6C-A1B9-E69262DB2B0E}"/>
          </ac:spMkLst>
        </pc:spChg>
        <pc:spChg chg="del mod">
          <ac:chgData name="Anna Olsen" userId="fc0c5639-38a0-41eb-a6f5-289dd0c4810e" providerId="ADAL" clId="{5F3C0114-C8D1-4211-AB2C-42B8F2C0D70C}" dt="2021-12-16T18:25:35.329" v="3007" actId="478"/>
          <ac:spMkLst>
            <pc:docMk/>
            <pc:sldMk cId="1900202522" sldId="260"/>
            <ac:spMk id="12" creationId="{AD4FA75B-589A-4808-B3AD-94CD057C8841}"/>
          </ac:spMkLst>
        </pc:spChg>
      </pc:sldChg>
      <pc:sldChg chg="addSp delSp modSp mod ord modClrScheme addCm delCm chgLayout modNotesTx">
        <pc:chgData name="Anna Olsen" userId="fc0c5639-38a0-41eb-a6f5-289dd0c4810e" providerId="ADAL" clId="{5F3C0114-C8D1-4211-AB2C-42B8F2C0D70C}" dt="2022-01-14T11:18:25.904" v="6342"/>
        <pc:sldMkLst>
          <pc:docMk/>
          <pc:sldMk cId="3446872635" sldId="261"/>
        </pc:sldMkLst>
        <pc:spChg chg="add del mod">
          <ac:chgData name="Anna Olsen" userId="fc0c5639-38a0-41eb-a6f5-289dd0c4810e" providerId="ADAL" clId="{5F3C0114-C8D1-4211-AB2C-42B8F2C0D70C}" dt="2022-01-12T15:21:39.457" v="4126" actId="6264"/>
          <ac:spMkLst>
            <pc:docMk/>
            <pc:sldMk cId="3446872635" sldId="261"/>
            <ac:spMk id="2" creationId="{0750D394-ECC6-4D95-A3CA-BB39E1C7B0DE}"/>
          </ac:spMkLst>
        </pc:spChg>
        <pc:spChg chg="mod">
          <ac:chgData name="Anna Olsen" userId="fc0c5639-38a0-41eb-a6f5-289dd0c4810e" providerId="ADAL" clId="{5F3C0114-C8D1-4211-AB2C-42B8F2C0D70C}" dt="2022-01-13T10:41:07.469" v="5498" actId="20577"/>
          <ac:spMkLst>
            <pc:docMk/>
            <pc:sldMk cId="3446872635" sldId="261"/>
            <ac:spMk id="3" creationId="{03A4139F-A4ED-487B-BF79-4FD284054AA5}"/>
          </ac:spMkLst>
        </pc:spChg>
        <pc:spChg chg="mod ord">
          <ac:chgData name="Anna Olsen" userId="fc0c5639-38a0-41eb-a6f5-289dd0c4810e" providerId="ADAL" clId="{5F3C0114-C8D1-4211-AB2C-42B8F2C0D70C}" dt="2022-01-13T10:42:59.773" v="5508" actId="113"/>
          <ac:spMkLst>
            <pc:docMk/>
            <pc:sldMk cId="3446872635" sldId="261"/>
            <ac:spMk id="4" creationId="{200424C2-DFFE-4DB7-A2EE-BE580D665D1F}"/>
          </ac:spMkLst>
        </pc:spChg>
        <pc:spChg chg="add del mod ord">
          <ac:chgData name="Anna Olsen" userId="fc0c5639-38a0-41eb-a6f5-289dd0c4810e" providerId="ADAL" clId="{5F3C0114-C8D1-4211-AB2C-42B8F2C0D70C}" dt="2022-01-12T15:21:39.457" v="4126" actId="6264"/>
          <ac:spMkLst>
            <pc:docMk/>
            <pc:sldMk cId="3446872635" sldId="261"/>
            <ac:spMk id="5" creationId="{6FD71404-3DBC-4811-9DF8-05766077837C}"/>
          </ac:spMkLst>
        </pc:spChg>
        <pc:spChg chg="add del mod ord">
          <ac:chgData name="Anna Olsen" userId="fc0c5639-38a0-41eb-a6f5-289dd0c4810e" providerId="ADAL" clId="{5F3C0114-C8D1-4211-AB2C-42B8F2C0D70C}" dt="2022-01-12T15:22:25.130" v="4129" actId="478"/>
          <ac:spMkLst>
            <pc:docMk/>
            <pc:sldMk cId="3446872635" sldId="261"/>
            <ac:spMk id="6" creationId="{1FBD4857-4278-4DC2-901C-2876A408EE99}"/>
          </ac:spMkLst>
        </pc:spChg>
        <pc:spChg chg="mod">
          <ac:chgData name="Anna Olsen" userId="fc0c5639-38a0-41eb-a6f5-289dd0c4810e" providerId="ADAL" clId="{5F3C0114-C8D1-4211-AB2C-42B8F2C0D70C}" dt="2021-12-16T18:46:54.519" v="4073" actId="1076"/>
          <ac:spMkLst>
            <pc:docMk/>
            <pc:sldMk cId="3446872635" sldId="261"/>
            <ac:spMk id="13" creationId="{6C39B544-E21D-4EF6-863F-BC6B5EA6F533}"/>
          </ac:spMkLst>
        </pc:spChg>
        <pc:spChg chg="add mod">
          <ac:chgData name="Anna Olsen" userId="fc0c5639-38a0-41eb-a6f5-289dd0c4810e" providerId="ADAL" clId="{5F3C0114-C8D1-4211-AB2C-42B8F2C0D70C}" dt="2021-12-16T18:46:54.519" v="4073" actId="1076"/>
          <ac:spMkLst>
            <pc:docMk/>
            <pc:sldMk cId="3446872635" sldId="261"/>
            <ac:spMk id="14" creationId="{B45E2192-C3DE-4B34-BA00-7C71E9E527FE}"/>
          </ac:spMkLst>
        </pc:spChg>
        <pc:spChg chg="mod">
          <ac:chgData name="Anna Olsen" userId="fc0c5639-38a0-41eb-a6f5-289dd0c4810e" providerId="ADAL" clId="{5F3C0114-C8D1-4211-AB2C-42B8F2C0D70C}" dt="2021-12-16T18:46:54.519" v="4073" actId="1076"/>
          <ac:spMkLst>
            <pc:docMk/>
            <pc:sldMk cId="3446872635" sldId="261"/>
            <ac:spMk id="15" creationId="{B21E19FB-73A6-4A86-9DF7-259FAD529CDB}"/>
          </ac:spMkLst>
        </pc:spChg>
        <pc:spChg chg="mod">
          <ac:chgData name="Anna Olsen" userId="fc0c5639-38a0-41eb-a6f5-289dd0c4810e" providerId="ADAL" clId="{5F3C0114-C8D1-4211-AB2C-42B8F2C0D70C}" dt="2021-12-16T18:46:54.519" v="4073" actId="1076"/>
          <ac:spMkLst>
            <pc:docMk/>
            <pc:sldMk cId="3446872635" sldId="261"/>
            <ac:spMk id="16" creationId="{16513CC1-319E-4620-806E-0F1532ECCC5F}"/>
          </ac:spMkLst>
        </pc:spChg>
        <pc:spChg chg="mod">
          <ac:chgData name="Anna Olsen" userId="fc0c5639-38a0-41eb-a6f5-289dd0c4810e" providerId="ADAL" clId="{5F3C0114-C8D1-4211-AB2C-42B8F2C0D70C}" dt="2021-12-16T18:46:54.519" v="4073" actId="1076"/>
          <ac:spMkLst>
            <pc:docMk/>
            <pc:sldMk cId="3446872635" sldId="261"/>
            <ac:spMk id="17" creationId="{5AFADAF6-716A-43F4-A9EB-5C7749CAF0BC}"/>
          </ac:spMkLst>
        </pc:spChg>
        <pc:spChg chg="mod">
          <ac:chgData name="Anna Olsen" userId="fc0c5639-38a0-41eb-a6f5-289dd0c4810e" providerId="ADAL" clId="{5F3C0114-C8D1-4211-AB2C-42B8F2C0D70C}" dt="2021-12-16T18:46:54.519" v="4073" actId="1076"/>
          <ac:spMkLst>
            <pc:docMk/>
            <pc:sldMk cId="3446872635" sldId="261"/>
            <ac:spMk id="18" creationId="{9B58B57D-CD25-42B8-A69E-9F4F87BCF0EC}"/>
          </ac:spMkLst>
        </pc:spChg>
        <pc:spChg chg="mod">
          <ac:chgData name="Anna Olsen" userId="fc0c5639-38a0-41eb-a6f5-289dd0c4810e" providerId="ADAL" clId="{5F3C0114-C8D1-4211-AB2C-42B8F2C0D70C}" dt="2021-12-16T18:46:54.519" v="4073" actId="1076"/>
          <ac:spMkLst>
            <pc:docMk/>
            <pc:sldMk cId="3446872635" sldId="261"/>
            <ac:spMk id="19" creationId="{BC158B6B-B9BC-48D0-BD0F-328F3E91852A}"/>
          </ac:spMkLst>
        </pc:spChg>
        <pc:spChg chg="mod">
          <ac:chgData name="Anna Olsen" userId="fc0c5639-38a0-41eb-a6f5-289dd0c4810e" providerId="ADAL" clId="{5F3C0114-C8D1-4211-AB2C-42B8F2C0D70C}" dt="2021-12-16T18:46:54.519" v="4073" actId="1076"/>
          <ac:spMkLst>
            <pc:docMk/>
            <pc:sldMk cId="3446872635" sldId="261"/>
            <ac:spMk id="20" creationId="{D9AE7D40-FD5E-4EBC-90E1-66EE5942EB21}"/>
          </ac:spMkLst>
        </pc:spChg>
        <pc:spChg chg="add mod">
          <ac:chgData name="Anna Olsen" userId="fc0c5639-38a0-41eb-a6f5-289dd0c4810e" providerId="ADAL" clId="{5F3C0114-C8D1-4211-AB2C-42B8F2C0D70C}" dt="2021-12-16T18:46:54.519" v="4073" actId="1076"/>
          <ac:spMkLst>
            <pc:docMk/>
            <pc:sldMk cId="3446872635" sldId="261"/>
            <ac:spMk id="21" creationId="{8FFEB5C6-ECBC-45C4-B76E-B7B349634C64}"/>
          </ac:spMkLst>
        </pc:spChg>
        <pc:spChg chg="mod">
          <ac:chgData name="Anna Olsen" userId="fc0c5639-38a0-41eb-a6f5-289dd0c4810e" providerId="ADAL" clId="{5F3C0114-C8D1-4211-AB2C-42B8F2C0D70C}" dt="2021-12-16T18:46:54.519" v="4073" actId="1076"/>
          <ac:spMkLst>
            <pc:docMk/>
            <pc:sldMk cId="3446872635" sldId="261"/>
            <ac:spMk id="22" creationId="{232A451A-060D-4B1D-ACC8-ADDDC2FE7F80}"/>
          </ac:spMkLst>
        </pc:spChg>
        <pc:spChg chg="mod">
          <ac:chgData name="Anna Olsen" userId="fc0c5639-38a0-41eb-a6f5-289dd0c4810e" providerId="ADAL" clId="{5F3C0114-C8D1-4211-AB2C-42B8F2C0D70C}" dt="2021-12-16T18:46:54.519" v="4073" actId="1076"/>
          <ac:spMkLst>
            <pc:docMk/>
            <pc:sldMk cId="3446872635" sldId="261"/>
            <ac:spMk id="23" creationId="{B00A7B7D-38E9-4874-81D2-823A1675B0D9}"/>
          </ac:spMkLst>
        </pc:spChg>
        <pc:spChg chg="mod">
          <ac:chgData name="Anna Olsen" userId="fc0c5639-38a0-41eb-a6f5-289dd0c4810e" providerId="ADAL" clId="{5F3C0114-C8D1-4211-AB2C-42B8F2C0D70C}" dt="2022-01-13T10:40:57.291" v="5496" actId="404"/>
          <ac:spMkLst>
            <pc:docMk/>
            <pc:sldMk cId="3446872635" sldId="261"/>
            <ac:spMk id="24" creationId="{73E4C761-D511-47AB-92E5-4D21D0440001}"/>
          </ac:spMkLst>
        </pc:spChg>
        <pc:spChg chg="add mod">
          <ac:chgData name="Anna Olsen" userId="fc0c5639-38a0-41eb-a6f5-289dd0c4810e" providerId="ADAL" clId="{5F3C0114-C8D1-4211-AB2C-42B8F2C0D70C}" dt="2021-12-16T18:35:27.425" v="3199" actId="1076"/>
          <ac:spMkLst>
            <pc:docMk/>
            <pc:sldMk cId="3446872635" sldId="261"/>
            <ac:spMk id="25" creationId="{66886E91-0316-45C4-BD5E-E573B231348A}"/>
          </ac:spMkLst>
        </pc:spChg>
        <pc:spChg chg="add mod">
          <ac:chgData name="Anna Olsen" userId="fc0c5639-38a0-41eb-a6f5-289dd0c4810e" providerId="ADAL" clId="{5F3C0114-C8D1-4211-AB2C-42B8F2C0D70C}" dt="2021-12-16T18:46:54.519" v="4073" actId="1076"/>
          <ac:spMkLst>
            <pc:docMk/>
            <pc:sldMk cId="3446872635" sldId="261"/>
            <ac:spMk id="26" creationId="{7487F869-C6A6-4627-9282-FE3D042034F9}"/>
          </ac:spMkLst>
        </pc:spChg>
        <pc:spChg chg="add del mod">
          <ac:chgData name="Anna Olsen" userId="fc0c5639-38a0-41eb-a6f5-289dd0c4810e" providerId="ADAL" clId="{5F3C0114-C8D1-4211-AB2C-42B8F2C0D70C}" dt="2022-01-13T10:10:05.744" v="4540"/>
          <ac:spMkLst>
            <pc:docMk/>
            <pc:sldMk cId="3446872635" sldId="261"/>
            <ac:spMk id="27" creationId="{A65D8A6C-3132-4F7E-8DDF-79A46383BB9E}"/>
          </ac:spMkLst>
        </pc:spChg>
        <pc:picChg chg="add mod">
          <ac:chgData name="Anna Olsen" userId="fc0c5639-38a0-41eb-a6f5-289dd0c4810e" providerId="ADAL" clId="{5F3C0114-C8D1-4211-AB2C-42B8F2C0D70C}" dt="2022-01-12T15:23:14.850" v="4137" actId="1076"/>
          <ac:picMkLst>
            <pc:docMk/>
            <pc:sldMk cId="3446872635" sldId="261"/>
            <ac:picMk id="8" creationId="{26A303F7-EE22-4231-BEA7-7513956B7137}"/>
          </ac:picMkLst>
        </pc:picChg>
      </pc:sldChg>
      <pc:sldChg chg="addSp delSp modSp mod ord modClrScheme chgLayout">
        <pc:chgData name="Anna Olsen" userId="fc0c5639-38a0-41eb-a6f5-289dd0c4810e" providerId="ADAL" clId="{5F3C0114-C8D1-4211-AB2C-42B8F2C0D70C}" dt="2022-01-13T11:07:50.871" v="6221" actId="1076"/>
        <pc:sldMkLst>
          <pc:docMk/>
          <pc:sldMk cId="2386662287" sldId="263"/>
        </pc:sldMkLst>
        <pc:spChg chg="add mod">
          <ac:chgData name="Anna Olsen" userId="fc0c5639-38a0-41eb-a6f5-289dd0c4810e" providerId="ADAL" clId="{5F3C0114-C8D1-4211-AB2C-42B8F2C0D70C}" dt="2022-01-13T11:07:36.982" v="6220" actId="1076"/>
          <ac:spMkLst>
            <pc:docMk/>
            <pc:sldMk cId="2386662287" sldId="263"/>
            <ac:spMk id="2" creationId="{EDE3A6DD-AEA6-4CAB-9A61-6EA58681F684}"/>
          </ac:spMkLst>
        </pc:spChg>
        <pc:spChg chg="add mod">
          <ac:chgData name="Anna Olsen" userId="fc0c5639-38a0-41eb-a6f5-289dd0c4810e" providerId="ADAL" clId="{5F3C0114-C8D1-4211-AB2C-42B8F2C0D70C}" dt="2022-01-13T11:03:05.337" v="6002" actId="404"/>
          <ac:spMkLst>
            <pc:docMk/>
            <pc:sldMk cId="2386662287" sldId="263"/>
            <ac:spMk id="3" creationId="{F822B606-82B0-4CA9-A151-C3A20749247E}"/>
          </ac:spMkLst>
        </pc:spChg>
        <pc:spChg chg="add mod">
          <ac:chgData name="Anna Olsen" userId="fc0c5639-38a0-41eb-a6f5-289dd0c4810e" providerId="ADAL" clId="{5F3C0114-C8D1-4211-AB2C-42B8F2C0D70C}" dt="2022-01-13T11:07:50.871" v="6221" actId="1076"/>
          <ac:spMkLst>
            <pc:docMk/>
            <pc:sldMk cId="2386662287" sldId="263"/>
            <ac:spMk id="4" creationId="{9C648F6E-C4A4-4BCC-B15F-FD8F3E5C9D9C}"/>
          </ac:spMkLst>
        </pc:spChg>
        <pc:spChg chg="add mod ord">
          <ac:chgData name="Anna Olsen" userId="fc0c5639-38a0-41eb-a6f5-289dd0c4810e" providerId="ADAL" clId="{5F3C0114-C8D1-4211-AB2C-42B8F2C0D70C}" dt="2022-01-13T11:07:50.871" v="6221" actId="1076"/>
          <ac:spMkLst>
            <pc:docMk/>
            <pc:sldMk cId="2386662287" sldId="263"/>
            <ac:spMk id="5" creationId="{6E635834-CC67-4851-B938-F611D35FF40E}"/>
          </ac:spMkLst>
        </pc:spChg>
        <pc:spChg chg="add del mod">
          <ac:chgData name="Anna Olsen" userId="fc0c5639-38a0-41eb-a6f5-289dd0c4810e" providerId="ADAL" clId="{5F3C0114-C8D1-4211-AB2C-42B8F2C0D70C}" dt="2021-12-16T17:34:35.347" v="1564"/>
          <ac:spMkLst>
            <pc:docMk/>
            <pc:sldMk cId="2386662287" sldId="263"/>
            <ac:spMk id="6" creationId="{ED81B846-144E-44B0-9E7D-E488EFAF62A2}"/>
          </ac:spMkLst>
        </pc:spChg>
        <pc:spChg chg="add mod">
          <ac:chgData name="Anna Olsen" userId="fc0c5639-38a0-41eb-a6f5-289dd0c4810e" providerId="ADAL" clId="{5F3C0114-C8D1-4211-AB2C-42B8F2C0D70C}" dt="2022-01-13T11:07:50.871" v="6221" actId="1076"/>
          <ac:spMkLst>
            <pc:docMk/>
            <pc:sldMk cId="2386662287" sldId="263"/>
            <ac:spMk id="7" creationId="{5E3D8636-5DA5-45A6-BD24-7258F34892AE}"/>
          </ac:spMkLst>
        </pc:spChg>
        <pc:spChg chg="add mod">
          <ac:chgData name="Anna Olsen" userId="fc0c5639-38a0-41eb-a6f5-289dd0c4810e" providerId="ADAL" clId="{5F3C0114-C8D1-4211-AB2C-42B8F2C0D70C}" dt="2022-01-13T11:07:50.871" v="6221" actId="1076"/>
          <ac:spMkLst>
            <pc:docMk/>
            <pc:sldMk cId="2386662287" sldId="263"/>
            <ac:spMk id="8" creationId="{9161E89C-6C65-4D3B-A2E2-D9CAC06E2AFD}"/>
          </ac:spMkLst>
        </pc:spChg>
        <pc:spChg chg="add mod">
          <ac:chgData name="Anna Olsen" userId="fc0c5639-38a0-41eb-a6f5-289dd0c4810e" providerId="ADAL" clId="{5F3C0114-C8D1-4211-AB2C-42B8F2C0D70C}" dt="2022-01-13T11:07:50.871" v="6221" actId="1076"/>
          <ac:spMkLst>
            <pc:docMk/>
            <pc:sldMk cId="2386662287" sldId="263"/>
            <ac:spMk id="9" creationId="{6AA20A82-02FC-4E26-8D83-5EC5CA224559}"/>
          </ac:spMkLst>
        </pc:spChg>
        <pc:spChg chg="add mod">
          <ac:chgData name="Anna Olsen" userId="fc0c5639-38a0-41eb-a6f5-289dd0c4810e" providerId="ADAL" clId="{5F3C0114-C8D1-4211-AB2C-42B8F2C0D70C}" dt="2022-01-13T11:07:50.871" v="6221" actId="1076"/>
          <ac:spMkLst>
            <pc:docMk/>
            <pc:sldMk cId="2386662287" sldId="263"/>
            <ac:spMk id="10" creationId="{53EA4D30-DFFB-4427-B925-9F85134C7875}"/>
          </ac:spMkLst>
        </pc:spChg>
        <pc:spChg chg="add mod">
          <ac:chgData name="Anna Olsen" userId="fc0c5639-38a0-41eb-a6f5-289dd0c4810e" providerId="ADAL" clId="{5F3C0114-C8D1-4211-AB2C-42B8F2C0D70C}" dt="2022-01-13T11:07:50.871" v="6221" actId="1076"/>
          <ac:spMkLst>
            <pc:docMk/>
            <pc:sldMk cId="2386662287" sldId="263"/>
            <ac:spMk id="11" creationId="{FA20505B-D8F7-4CE7-9F78-68C4149E92D0}"/>
          </ac:spMkLst>
        </pc:spChg>
        <pc:spChg chg="add mod">
          <ac:chgData name="Anna Olsen" userId="fc0c5639-38a0-41eb-a6f5-289dd0c4810e" providerId="ADAL" clId="{5F3C0114-C8D1-4211-AB2C-42B8F2C0D70C}" dt="2022-01-13T11:07:50.871" v="6221" actId="1076"/>
          <ac:spMkLst>
            <pc:docMk/>
            <pc:sldMk cId="2386662287" sldId="263"/>
            <ac:spMk id="12" creationId="{EF04EC11-A6D5-4B1D-A1DB-C93D96C59B3C}"/>
          </ac:spMkLst>
        </pc:spChg>
        <pc:spChg chg="add mod">
          <ac:chgData name="Anna Olsen" userId="fc0c5639-38a0-41eb-a6f5-289dd0c4810e" providerId="ADAL" clId="{5F3C0114-C8D1-4211-AB2C-42B8F2C0D70C}" dt="2022-01-13T11:07:50.871" v="6221" actId="1076"/>
          <ac:spMkLst>
            <pc:docMk/>
            <pc:sldMk cId="2386662287" sldId="263"/>
            <ac:spMk id="13" creationId="{DA3CB2F3-8841-4713-AE27-C4E4EAD9D7E7}"/>
          </ac:spMkLst>
        </pc:spChg>
        <pc:spChg chg="add mod">
          <ac:chgData name="Anna Olsen" userId="fc0c5639-38a0-41eb-a6f5-289dd0c4810e" providerId="ADAL" clId="{5F3C0114-C8D1-4211-AB2C-42B8F2C0D70C}" dt="2022-01-13T11:07:50.871" v="6221" actId="1076"/>
          <ac:spMkLst>
            <pc:docMk/>
            <pc:sldMk cId="2386662287" sldId="263"/>
            <ac:spMk id="14" creationId="{2F5191F4-D2F3-4203-8C62-0E45D7B8FF4F}"/>
          </ac:spMkLst>
        </pc:spChg>
        <pc:picChg chg="add mod">
          <ac:chgData name="Anna Olsen" userId="fc0c5639-38a0-41eb-a6f5-289dd0c4810e" providerId="ADAL" clId="{5F3C0114-C8D1-4211-AB2C-42B8F2C0D70C}" dt="2022-01-12T15:35:20.614" v="4159"/>
          <ac:picMkLst>
            <pc:docMk/>
            <pc:sldMk cId="2386662287" sldId="263"/>
            <ac:picMk id="15" creationId="{ECA23919-F7F5-4FA1-81A0-0FCCA0D7BC3C}"/>
          </ac:picMkLst>
        </pc:picChg>
      </pc:sldChg>
      <pc:sldChg chg="addSp delSp modSp mod modClrScheme delCm modCm chgLayout modNotesTx">
        <pc:chgData name="Anna Olsen" userId="fc0c5639-38a0-41eb-a6f5-289dd0c4810e" providerId="ADAL" clId="{5F3C0114-C8D1-4211-AB2C-42B8F2C0D70C}" dt="2022-01-14T11:40:00.447" v="6458" actId="14100"/>
        <pc:sldMkLst>
          <pc:docMk/>
          <pc:sldMk cId="2287195641" sldId="1774"/>
        </pc:sldMkLst>
        <pc:spChg chg="add mod">
          <ac:chgData name="Anna Olsen" userId="fc0c5639-38a0-41eb-a6f5-289dd0c4810e" providerId="ADAL" clId="{5F3C0114-C8D1-4211-AB2C-42B8F2C0D70C}" dt="2021-12-16T17:21:04.380" v="717" actId="207"/>
          <ac:spMkLst>
            <pc:docMk/>
            <pc:sldMk cId="2287195641" sldId="1774"/>
            <ac:spMk id="2" creationId="{0590E042-42FD-46A3-92A1-F0B167F91D24}"/>
          </ac:spMkLst>
        </pc:spChg>
        <pc:spChg chg="add mod">
          <ac:chgData name="Anna Olsen" userId="fc0c5639-38a0-41eb-a6f5-289dd0c4810e" providerId="ADAL" clId="{5F3C0114-C8D1-4211-AB2C-42B8F2C0D70C}" dt="2021-12-16T18:13:56.842" v="2931" actId="1076"/>
          <ac:spMkLst>
            <pc:docMk/>
            <pc:sldMk cId="2287195641" sldId="1774"/>
            <ac:spMk id="3" creationId="{A71BD01A-7ABE-4E6A-B665-38B8320A3D19}"/>
          </ac:spMkLst>
        </pc:spChg>
        <pc:spChg chg="mod">
          <ac:chgData name="Anna Olsen" userId="fc0c5639-38a0-41eb-a6f5-289dd0c4810e" providerId="ADAL" clId="{5F3C0114-C8D1-4211-AB2C-42B8F2C0D70C}" dt="2022-01-13T11:19:28.978" v="6335" actId="207"/>
          <ac:spMkLst>
            <pc:docMk/>
            <pc:sldMk cId="2287195641" sldId="1774"/>
            <ac:spMk id="4" creationId="{00000000-0000-0000-0000-000000000000}"/>
          </ac:spMkLst>
        </pc:spChg>
        <pc:spChg chg="del">
          <ac:chgData name="Anna Olsen" userId="fc0c5639-38a0-41eb-a6f5-289dd0c4810e" providerId="ADAL" clId="{5F3C0114-C8D1-4211-AB2C-42B8F2C0D70C}" dt="2022-01-13T11:12:39.812" v="6229" actId="478"/>
          <ac:spMkLst>
            <pc:docMk/>
            <pc:sldMk cId="2287195641" sldId="1774"/>
            <ac:spMk id="5" creationId="{FAA2C003-DF68-4819-880F-ABFDE225DBAA}"/>
          </ac:spMkLst>
        </pc:spChg>
        <pc:spChg chg="mod">
          <ac:chgData name="Anna Olsen" userId="fc0c5639-38a0-41eb-a6f5-289dd0c4810e" providerId="ADAL" clId="{5F3C0114-C8D1-4211-AB2C-42B8F2C0D70C}" dt="2022-01-13T11:17:03.065" v="6319" actId="1076"/>
          <ac:spMkLst>
            <pc:docMk/>
            <pc:sldMk cId="2287195641" sldId="1774"/>
            <ac:spMk id="18" creationId="{00000000-0000-0000-0000-000000000000}"/>
          </ac:spMkLst>
        </pc:spChg>
        <pc:spChg chg="mod">
          <ac:chgData name="Anna Olsen" userId="fc0c5639-38a0-41eb-a6f5-289dd0c4810e" providerId="ADAL" clId="{5F3C0114-C8D1-4211-AB2C-42B8F2C0D70C}" dt="2021-12-16T17:06:44.404" v="564" actId="14100"/>
          <ac:spMkLst>
            <pc:docMk/>
            <pc:sldMk cId="2287195641" sldId="1774"/>
            <ac:spMk id="21" creationId="{00000000-0000-0000-0000-000000000000}"/>
          </ac:spMkLst>
        </pc:spChg>
        <pc:spChg chg="mod">
          <ac:chgData name="Anna Olsen" userId="fc0c5639-38a0-41eb-a6f5-289dd0c4810e" providerId="ADAL" clId="{5F3C0114-C8D1-4211-AB2C-42B8F2C0D70C}" dt="2021-12-16T17:06:44.404" v="564" actId="14100"/>
          <ac:spMkLst>
            <pc:docMk/>
            <pc:sldMk cId="2287195641" sldId="1774"/>
            <ac:spMk id="22" creationId="{00000000-0000-0000-0000-000000000000}"/>
          </ac:spMkLst>
        </pc:spChg>
        <pc:spChg chg="mod">
          <ac:chgData name="Anna Olsen" userId="fc0c5639-38a0-41eb-a6f5-289dd0c4810e" providerId="ADAL" clId="{5F3C0114-C8D1-4211-AB2C-42B8F2C0D70C}" dt="2021-12-16T17:06:44.404" v="564" actId="14100"/>
          <ac:spMkLst>
            <pc:docMk/>
            <pc:sldMk cId="2287195641" sldId="1774"/>
            <ac:spMk id="24" creationId="{00000000-0000-0000-0000-000000000000}"/>
          </ac:spMkLst>
        </pc:spChg>
        <pc:spChg chg="add mod">
          <ac:chgData name="Anna Olsen" userId="fc0c5639-38a0-41eb-a6f5-289dd0c4810e" providerId="ADAL" clId="{5F3C0114-C8D1-4211-AB2C-42B8F2C0D70C}" dt="2021-12-16T17:21:19.222" v="720" actId="207"/>
          <ac:spMkLst>
            <pc:docMk/>
            <pc:sldMk cId="2287195641" sldId="1774"/>
            <ac:spMk id="30" creationId="{CB20D1F9-F643-48B9-9C60-D119E8680B15}"/>
          </ac:spMkLst>
        </pc:spChg>
        <pc:spChg chg="add del mod">
          <ac:chgData name="Anna Olsen" userId="fc0c5639-38a0-41eb-a6f5-289dd0c4810e" providerId="ADAL" clId="{5F3C0114-C8D1-4211-AB2C-42B8F2C0D70C}" dt="2021-12-16T16:30:01.972" v="161"/>
          <ac:spMkLst>
            <pc:docMk/>
            <pc:sldMk cId="2287195641" sldId="1774"/>
            <ac:spMk id="31" creationId="{A176E8B2-19C4-48D6-9EC0-18F6F2E641A0}"/>
          </ac:spMkLst>
        </pc:spChg>
        <pc:spChg chg="add del mod">
          <ac:chgData name="Anna Olsen" userId="fc0c5639-38a0-41eb-a6f5-289dd0c4810e" providerId="ADAL" clId="{5F3C0114-C8D1-4211-AB2C-42B8F2C0D70C}" dt="2021-12-16T17:06:44.404" v="564" actId="14100"/>
          <ac:spMkLst>
            <pc:docMk/>
            <pc:sldMk cId="2287195641" sldId="1774"/>
            <ac:spMk id="32" creationId="{00000000-0000-0000-0000-000000000000}"/>
          </ac:spMkLst>
        </pc:spChg>
        <pc:spChg chg="add mod">
          <ac:chgData name="Anna Olsen" userId="fc0c5639-38a0-41eb-a6f5-289dd0c4810e" providerId="ADAL" clId="{5F3C0114-C8D1-4211-AB2C-42B8F2C0D70C}" dt="2022-01-07T11:38:11.212" v="4094" actId="6549"/>
          <ac:spMkLst>
            <pc:docMk/>
            <pc:sldMk cId="2287195641" sldId="1774"/>
            <ac:spMk id="33" creationId="{8F6A4F18-6F78-4E85-A411-D951B6A0C4FB}"/>
          </ac:spMkLst>
        </pc:spChg>
        <pc:spChg chg="mod">
          <ac:chgData name="Anna Olsen" userId="fc0c5639-38a0-41eb-a6f5-289dd0c4810e" providerId="ADAL" clId="{5F3C0114-C8D1-4211-AB2C-42B8F2C0D70C}" dt="2021-12-16T17:06:44.404" v="564" actId="14100"/>
          <ac:spMkLst>
            <pc:docMk/>
            <pc:sldMk cId="2287195641" sldId="1774"/>
            <ac:spMk id="34" creationId="{00000000-0000-0000-0000-000000000000}"/>
          </ac:spMkLst>
        </pc:spChg>
        <pc:spChg chg="mod">
          <ac:chgData name="Anna Olsen" userId="fc0c5639-38a0-41eb-a6f5-289dd0c4810e" providerId="ADAL" clId="{5F3C0114-C8D1-4211-AB2C-42B8F2C0D70C}" dt="2021-12-16T17:06:44.404" v="564" actId="14100"/>
          <ac:spMkLst>
            <pc:docMk/>
            <pc:sldMk cId="2287195641" sldId="1774"/>
            <ac:spMk id="35" creationId="{00000000-0000-0000-0000-000000000000}"/>
          </ac:spMkLst>
        </pc:spChg>
        <pc:spChg chg="add mod">
          <ac:chgData name="Anna Olsen" userId="fc0c5639-38a0-41eb-a6f5-289dd0c4810e" providerId="ADAL" clId="{5F3C0114-C8D1-4211-AB2C-42B8F2C0D70C}" dt="2021-12-16T17:21:14.209" v="719" actId="207"/>
          <ac:spMkLst>
            <pc:docMk/>
            <pc:sldMk cId="2287195641" sldId="1774"/>
            <ac:spMk id="36" creationId="{4D037008-2F58-4BF8-8D64-3B97E0050270}"/>
          </ac:spMkLst>
        </pc:spChg>
        <pc:spChg chg="add mod">
          <ac:chgData name="Anna Olsen" userId="fc0c5639-38a0-41eb-a6f5-289dd0c4810e" providerId="ADAL" clId="{5F3C0114-C8D1-4211-AB2C-42B8F2C0D70C}" dt="2021-12-16T17:21:31.125" v="722" actId="207"/>
          <ac:spMkLst>
            <pc:docMk/>
            <pc:sldMk cId="2287195641" sldId="1774"/>
            <ac:spMk id="37" creationId="{82C865BC-0848-454F-B309-4EE297FD5BDB}"/>
          </ac:spMkLst>
        </pc:spChg>
        <pc:spChg chg="mod">
          <ac:chgData name="Anna Olsen" userId="fc0c5639-38a0-41eb-a6f5-289dd0c4810e" providerId="ADAL" clId="{5F3C0114-C8D1-4211-AB2C-42B8F2C0D70C}" dt="2021-12-16T17:06:44.404" v="564" actId="14100"/>
          <ac:spMkLst>
            <pc:docMk/>
            <pc:sldMk cId="2287195641" sldId="1774"/>
            <ac:spMk id="38" creationId="{00000000-0000-0000-0000-000000000000}"/>
          </ac:spMkLst>
        </pc:spChg>
        <pc:spChg chg="add mod">
          <ac:chgData name="Anna Olsen" userId="fc0c5639-38a0-41eb-a6f5-289dd0c4810e" providerId="ADAL" clId="{5F3C0114-C8D1-4211-AB2C-42B8F2C0D70C}" dt="2021-12-16T17:19:56.849" v="713" actId="207"/>
          <ac:spMkLst>
            <pc:docMk/>
            <pc:sldMk cId="2287195641" sldId="1774"/>
            <ac:spMk id="39" creationId="{0B5C57F8-8566-4020-B254-652B69892268}"/>
          </ac:spMkLst>
        </pc:spChg>
        <pc:spChg chg="add mod">
          <ac:chgData name="Anna Olsen" userId="fc0c5639-38a0-41eb-a6f5-289dd0c4810e" providerId="ADAL" clId="{5F3C0114-C8D1-4211-AB2C-42B8F2C0D70C}" dt="2021-12-16T17:19:51.371" v="712" actId="207"/>
          <ac:spMkLst>
            <pc:docMk/>
            <pc:sldMk cId="2287195641" sldId="1774"/>
            <ac:spMk id="40" creationId="{9943F5FB-7BC1-4A5C-8C1F-AE886A3B1309}"/>
          </ac:spMkLst>
        </pc:spChg>
        <pc:spChg chg="add mod">
          <ac:chgData name="Anna Olsen" userId="fc0c5639-38a0-41eb-a6f5-289dd0c4810e" providerId="ADAL" clId="{5F3C0114-C8D1-4211-AB2C-42B8F2C0D70C}" dt="2021-12-16T17:19:06.976" v="708" actId="207"/>
          <ac:spMkLst>
            <pc:docMk/>
            <pc:sldMk cId="2287195641" sldId="1774"/>
            <ac:spMk id="41" creationId="{295AA129-4158-4B55-A67A-5CC0BDF9223E}"/>
          </ac:spMkLst>
        </pc:spChg>
        <pc:spChg chg="add mod">
          <ac:chgData name="Anna Olsen" userId="fc0c5639-38a0-41eb-a6f5-289dd0c4810e" providerId="ADAL" clId="{5F3C0114-C8D1-4211-AB2C-42B8F2C0D70C}" dt="2022-01-13T11:14:35.447" v="6266" actId="20577"/>
          <ac:spMkLst>
            <pc:docMk/>
            <pc:sldMk cId="2287195641" sldId="1774"/>
            <ac:spMk id="42" creationId="{55306C9C-B44A-4186-910F-DD3C15AABDCF}"/>
          </ac:spMkLst>
        </pc:spChg>
        <pc:spChg chg="del mod">
          <ac:chgData name="Anna Olsen" userId="fc0c5639-38a0-41eb-a6f5-289dd0c4810e" providerId="ADAL" clId="{5F3C0114-C8D1-4211-AB2C-42B8F2C0D70C}" dt="2021-12-16T17:09:38.129" v="592" actId="478"/>
          <ac:spMkLst>
            <pc:docMk/>
            <pc:sldMk cId="2287195641" sldId="1774"/>
            <ac:spMk id="43" creationId="{00000000-0000-0000-0000-000000000000}"/>
          </ac:spMkLst>
        </pc:spChg>
        <pc:spChg chg="add mod">
          <ac:chgData name="Anna Olsen" userId="fc0c5639-38a0-41eb-a6f5-289dd0c4810e" providerId="ADAL" clId="{5F3C0114-C8D1-4211-AB2C-42B8F2C0D70C}" dt="2021-12-16T17:18:49.827" v="705" actId="207"/>
          <ac:spMkLst>
            <pc:docMk/>
            <pc:sldMk cId="2287195641" sldId="1774"/>
            <ac:spMk id="44" creationId="{2E3EDE3D-A40A-451B-96E7-542F5E77B231}"/>
          </ac:spMkLst>
        </pc:spChg>
        <pc:spChg chg="add mod">
          <ac:chgData name="Anna Olsen" userId="fc0c5639-38a0-41eb-a6f5-289dd0c4810e" providerId="ADAL" clId="{5F3C0114-C8D1-4211-AB2C-42B8F2C0D70C}" dt="2021-12-16T17:21:24.259" v="721" actId="207"/>
          <ac:spMkLst>
            <pc:docMk/>
            <pc:sldMk cId="2287195641" sldId="1774"/>
            <ac:spMk id="45" creationId="{F8D13D09-B169-47A9-A840-DDF54A85DB47}"/>
          </ac:spMkLst>
        </pc:spChg>
        <pc:spChg chg="add mod">
          <ac:chgData name="Anna Olsen" userId="fc0c5639-38a0-41eb-a6f5-289dd0c4810e" providerId="ADAL" clId="{5F3C0114-C8D1-4211-AB2C-42B8F2C0D70C}" dt="2021-12-16T17:20:04.425" v="714" actId="207"/>
          <ac:spMkLst>
            <pc:docMk/>
            <pc:sldMk cId="2287195641" sldId="1774"/>
            <ac:spMk id="46" creationId="{475EECFB-F453-4292-AB9C-466EC36505E8}"/>
          </ac:spMkLst>
        </pc:spChg>
        <pc:spChg chg="add mod">
          <ac:chgData name="Anna Olsen" userId="fc0c5639-38a0-41eb-a6f5-289dd0c4810e" providerId="ADAL" clId="{5F3C0114-C8D1-4211-AB2C-42B8F2C0D70C}" dt="2021-12-16T17:19:46.012" v="711" actId="207"/>
          <ac:spMkLst>
            <pc:docMk/>
            <pc:sldMk cId="2287195641" sldId="1774"/>
            <ac:spMk id="47" creationId="{CD44C951-91A8-4CB5-832E-FD9CB4935BB1}"/>
          </ac:spMkLst>
        </pc:spChg>
        <pc:spChg chg="add mod">
          <ac:chgData name="Anna Olsen" userId="fc0c5639-38a0-41eb-a6f5-289dd0c4810e" providerId="ADAL" clId="{5F3C0114-C8D1-4211-AB2C-42B8F2C0D70C}" dt="2021-12-16T17:19:40.866" v="710" actId="207"/>
          <ac:spMkLst>
            <pc:docMk/>
            <pc:sldMk cId="2287195641" sldId="1774"/>
            <ac:spMk id="48" creationId="{626B5A2F-8647-4120-8675-F3EA195F221E}"/>
          </ac:spMkLst>
        </pc:spChg>
        <pc:spChg chg="add mod">
          <ac:chgData name="Anna Olsen" userId="fc0c5639-38a0-41eb-a6f5-289dd0c4810e" providerId="ADAL" clId="{5F3C0114-C8D1-4211-AB2C-42B8F2C0D70C}" dt="2021-12-16T17:21:37.551" v="723" actId="207"/>
          <ac:spMkLst>
            <pc:docMk/>
            <pc:sldMk cId="2287195641" sldId="1774"/>
            <ac:spMk id="49" creationId="{DD5E8B9E-F96E-4CBA-9807-AB3E39348939}"/>
          </ac:spMkLst>
        </pc:spChg>
        <pc:spChg chg="add mod">
          <ac:chgData name="Anna Olsen" userId="fc0c5639-38a0-41eb-a6f5-289dd0c4810e" providerId="ADAL" clId="{5F3C0114-C8D1-4211-AB2C-42B8F2C0D70C}" dt="2021-12-16T17:21:00.246" v="716" actId="207"/>
          <ac:spMkLst>
            <pc:docMk/>
            <pc:sldMk cId="2287195641" sldId="1774"/>
            <ac:spMk id="50" creationId="{73B2C3C9-248C-4B45-B489-4DDE2F9C62AC}"/>
          </ac:spMkLst>
        </pc:spChg>
        <pc:spChg chg="add del mod">
          <ac:chgData name="Anna Olsen" userId="fc0c5639-38a0-41eb-a6f5-289dd0c4810e" providerId="ADAL" clId="{5F3C0114-C8D1-4211-AB2C-42B8F2C0D70C}" dt="2021-12-16T17:17:45.373" v="701" actId="478"/>
          <ac:spMkLst>
            <pc:docMk/>
            <pc:sldMk cId="2287195641" sldId="1774"/>
            <ac:spMk id="51" creationId="{D1F858C7-655C-4B67-BFFC-3523C3D09C30}"/>
          </ac:spMkLst>
        </pc:spChg>
        <pc:spChg chg="add mod">
          <ac:chgData name="Anna Olsen" userId="fc0c5639-38a0-41eb-a6f5-289dd0c4810e" providerId="ADAL" clId="{5F3C0114-C8D1-4211-AB2C-42B8F2C0D70C}" dt="2021-12-16T17:16:48.710" v="697" actId="207"/>
          <ac:spMkLst>
            <pc:docMk/>
            <pc:sldMk cId="2287195641" sldId="1774"/>
            <ac:spMk id="52" creationId="{283BC59B-5A4D-4E26-AA1C-B5E50A888CA6}"/>
          </ac:spMkLst>
        </pc:spChg>
        <pc:spChg chg="add mod">
          <ac:chgData name="Anna Olsen" userId="fc0c5639-38a0-41eb-a6f5-289dd0c4810e" providerId="ADAL" clId="{5F3C0114-C8D1-4211-AB2C-42B8F2C0D70C}" dt="2021-12-16T17:16:42.870" v="696" actId="207"/>
          <ac:spMkLst>
            <pc:docMk/>
            <pc:sldMk cId="2287195641" sldId="1774"/>
            <ac:spMk id="53" creationId="{B4041EFA-799D-473B-B8BC-4DFD7AC6F82F}"/>
          </ac:spMkLst>
        </pc:spChg>
        <pc:spChg chg="add mod">
          <ac:chgData name="Anna Olsen" userId="fc0c5639-38a0-41eb-a6f5-289dd0c4810e" providerId="ADAL" clId="{5F3C0114-C8D1-4211-AB2C-42B8F2C0D70C}" dt="2021-12-16T17:18:55.281" v="706" actId="207"/>
          <ac:spMkLst>
            <pc:docMk/>
            <pc:sldMk cId="2287195641" sldId="1774"/>
            <ac:spMk id="54" creationId="{F386C4C2-E2D5-42FF-BF71-E713FB1E30C4}"/>
          </ac:spMkLst>
        </pc:spChg>
        <pc:spChg chg="del">
          <ac:chgData name="Anna Olsen" userId="fc0c5639-38a0-41eb-a6f5-289dd0c4810e" providerId="ADAL" clId="{5F3C0114-C8D1-4211-AB2C-42B8F2C0D70C}" dt="2021-12-16T16:22:26.325" v="42" actId="478"/>
          <ac:spMkLst>
            <pc:docMk/>
            <pc:sldMk cId="2287195641" sldId="1774"/>
            <ac:spMk id="55" creationId="{18AF58B0-D30D-4618-898B-B90A52DD6BEC}"/>
          </ac:spMkLst>
        </pc:spChg>
        <pc:spChg chg="add mod">
          <ac:chgData name="Anna Olsen" userId="fc0c5639-38a0-41eb-a6f5-289dd0c4810e" providerId="ADAL" clId="{5F3C0114-C8D1-4211-AB2C-42B8F2C0D70C}" dt="2022-01-14T11:40:00.447" v="6458" actId="14100"/>
          <ac:spMkLst>
            <pc:docMk/>
            <pc:sldMk cId="2287195641" sldId="1774"/>
            <ac:spMk id="55" creationId="{ABCEAAB1-0D03-419E-9C6E-1AFB69888164}"/>
          </ac:spMkLst>
        </pc:spChg>
        <pc:spChg chg="mod">
          <ac:chgData name="Anna Olsen" userId="fc0c5639-38a0-41eb-a6f5-289dd0c4810e" providerId="ADAL" clId="{5F3C0114-C8D1-4211-AB2C-42B8F2C0D70C}" dt="2021-12-16T17:16:27.053" v="694" actId="207"/>
          <ac:spMkLst>
            <pc:docMk/>
            <pc:sldMk cId="2287195641" sldId="1774"/>
            <ac:spMk id="56" creationId="{5E41EA04-42F0-4986-A701-643A3AA03280}"/>
          </ac:spMkLst>
        </pc:spChg>
        <pc:spChg chg="add mod">
          <ac:chgData name="Anna Olsen" userId="fc0c5639-38a0-41eb-a6f5-289dd0c4810e" providerId="ADAL" clId="{5F3C0114-C8D1-4211-AB2C-42B8F2C0D70C}" dt="2021-12-16T17:18:59.651" v="707" actId="207"/>
          <ac:spMkLst>
            <pc:docMk/>
            <pc:sldMk cId="2287195641" sldId="1774"/>
            <ac:spMk id="57" creationId="{A9837378-C264-46FA-B13C-B6673362DFE1}"/>
          </ac:spMkLst>
        </pc:spChg>
        <pc:spChg chg="add mod">
          <ac:chgData name="Anna Olsen" userId="fc0c5639-38a0-41eb-a6f5-289dd0c4810e" providerId="ADAL" clId="{5F3C0114-C8D1-4211-AB2C-42B8F2C0D70C}" dt="2022-01-14T11:38:51.579" v="6456" actId="1076"/>
          <ac:spMkLst>
            <pc:docMk/>
            <pc:sldMk cId="2287195641" sldId="1774"/>
            <ac:spMk id="58" creationId="{C2FDE268-EF05-4314-A90C-5CFB9F19C31E}"/>
          </ac:spMkLst>
        </pc:spChg>
        <pc:spChg chg="add mod">
          <ac:chgData name="Anna Olsen" userId="fc0c5639-38a0-41eb-a6f5-289dd0c4810e" providerId="ADAL" clId="{5F3C0114-C8D1-4211-AB2C-42B8F2C0D70C}" dt="2021-12-16T17:18:36.714" v="703" actId="207"/>
          <ac:spMkLst>
            <pc:docMk/>
            <pc:sldMk cId="2287195641" sldId="1774"/>
            <ac:spMk id="59" creationId="{27F7D1D6-1568-4C7B-A465-B2C8EBB3765C}"/>
          </ac:spMkLst>
        </pc:spChg>
        <pc:spChg chg="add mod">
          <ac:chgData name="Anna Olsen" userId="fc0c5639-38a0-41eb-a6f5-289dd0c4810e" providerId="ADAL" clId="{5F3C0114-C8D1-4211-AB2C-42B8F2C0D70C}" dt="2022-01-14T11:36:30.298" v="6397" actId="403"/>
          <ac:spMkLst>
            <pc:docMk/>
            <pc:sldMk cId="2287195641" sldId="1774"/>
            <ac:spMk id="60" creationId="{234E82DE-2011-4E2D-97F6-571763A1A3C4}"/>
          </ac:spMkLst>
        </pc:spChg>
        <pc:spChg chg="add mod">
          <ac:chgData name="Anna Olsen" userId="fc0c5639-38a0-41eb-a6f5-289dd0c4810e" providerId="ADAL" clId="{5F3C0114-C8D1-4211-AB2C-42B8F2C0D70C}" dt="2021-12-16T17:16:33.728" v="695" actId="207"/>
          <ac:spMkLst>
            <pc:docMk/>
            <pc:sldMk cId="2287195641" sldId="1774"/>
            <ac:spMk id="61" creationId="{44DB4CB2-08AE-4A45-B902-2FCC377E40DE}"/>
          </ac:spMkLst>
        </pc:spChg>
        <pc:spChg chg="del mod">
          <ac:chgData name="Anna Olsen" userId="fc0c5639-38a0-41eb-a6f5-289dd0c4810e" providerId="ADAL" clId="{5F3C0114-C8D1-4211-AB2C-42B8F2C0D70C}" dt="2021-12-16T17:22:16.861" v="725" actId="478"/>
          <ac:spMkLst>
            <pc:docMk/>
            <pc:sldMk cId="2287195641" sldId="1774"/>
            <ac:spMk id="63" creationId="{C6533B36-7579-4506-AC92-8D39DF908B17}"/>
          </ac:spMkLst>
        </pc:spChg>
        <pc:spChg chg="del mod">
          <ac:chgData name="Anna Olsen" userId="fc0c5639-38a0-41eb-a6f5-289dd0c4810e" providerId="ADAL" clId="{5F3C0114-C8D1-4211-AB2C-42B8F2C0D70C}" dt="2021-12-16T16:20:09.306" v="17" actId="478"/>
          <ac:spMkLst>
            <pc:docMk/>
            <pc:sldMk cId="2287195641" sldId="1774"/>
            <ac:spMk id="69" creationId="{00000000-0000-0000-0000-000000000000}"/>
          </ac:spMkLst>
        </pc:spChg>
        <pc:spChg chg="mod">
          <ac:chgData name="Anna Olsen" userId="fc0c5639-38a0-41eb-a6f5-289dd0c4810e" providerId="ADAL" clId="{5F3C0114-C8D1-4211-AB2C-42B8F2C0D70C}" dt="2022-01-13T11:19:13.698" v="6331" actId="207"/>
          <ac:spMkLst>
            <pc:docMk/>
            <pc:sldMk cId="2287195641" sldId="1774"/>
            <ac:spMk id="75" creationId="{00000000-0000-0000-0000-000000000000}"/>
          </ac:spMkLst>
        </pc:spChg>
        <pc:spChg chg="mod">
          <ac:chgData name="Anna Olsen" userId="fc0c5639-38a0-41eb-a6f5-289dd0c4810e" providerId="ADAL" clId="{5F3C0114-C8D1-4211-AB2C-42B8F2C0D70C}" dt="2022-01-13T11:19:25.173" v="6334" actId="207"/>
          <ac:spMkLst>
            <pc:docMk/>
            <pc:sldMk cId="2287195641" sldId="1774"/>
            <ac:spMk id="76" creationId="{00000000-0000-0000-0000-000000000000}"/>
          </ac:spMkLst>
        </pc:spChg>
        <pc:spChg chg="mod">
          <ac:chgData name="Anna Olsen" userId="fc0c5639-38a0-41eb-a6f5-289dd0c4810e" providerId="ADAL" clId="{5F3C0114-C8D1-4211-AB2C-42B8F2C0D70C}" dt="2021-12-16T17:06:44.404" v="564" actId="14100"/>
          <ac:spMkLst>
            <pc:docMk/>
            <pc:sldMk cId="2287195641" sldId="1774"/>
            <ac:spMk id="78" creationId="{00000000-0000-0000-0000-000000000000}"/>
          </ac:spMkLst>
        </pc:spChg>
        <pc:spChg chg="mod">
          <ac:chgData name="Anna Olsen" userId="fc0c5639-38a0-41eb-a6f5-289dd0c4810e" providerId="ADAL" clId="{5F3C0114-C8D1-4211-AB2C-42B8F2C0D70C}" dt="2022-01-13T11:19:15.892" v="6332" actId="207"/>
          <ac:spMkLst>
            <pc:docMk/>
            <pc:sldMk cId="2287195641" sldId="1774"/>
            <ac:spMk id="79" creationId="{00000000-0000-0000-0000-000000000000}"/>
          </ac:spMkLst>
        </pc:spChg>
        <pc:spChg chg="mod">
          <ac:chgData name="Anna Olsen" userId="fc0c5639-38a0-41eb-a6f5-289dd0c4810e" providerId="ADAL" clId="{5F3C0114-C8D1-4211-AB2C-42B8F2C0D70C}" dt="2022-01-13T11:19:31.299" v="6336" actId="207"/>
          <ac:spMkLst>
            <pc:docMk/>
            <pc:sldMk cId="2287195641" sldId="1774"/>
            <ac:spMk id="80" creationId="{00000000-0000-0000-0000-000000000000}"/>
          </ac:spMkLst>
        </pc:spChg>
        <pc:spChg chg="del mod">
          <ac:chgData name="Anna Olsen" userId="fc0c5639-38a0-41eb-a6f5-289dd0c4810e" providerId="ADAL" clId="{5F3C0114-C8D1-4211-AB2C-42B8F2C0D70C}" dt="2021-12-16T16:21:16.194" v="32" actId="478"/>
          <ac:spMkLst>
            <pc:docMk/>
            <pc:sldMk cId="2287195641" sldId="1774"/>
            <ac:spMk id="81" creationId="{00000000-0000-0000-0000-000000000000}"/>
          </ac:spMkLst>
        </pc:spChg>
        <pc:spChg chg="mod">
          <ac:chgData name="Anna Olsen" userId="fc0c5639-38a0-41eb-a6f5-289dd0c4810e" providerId="ADAL" clId="{5F3C0114-C8D1-4211-AB2C-42B8F2C0D70C}" dt="2021-12-16T17:17:34.226" v="699" actId="207"/>
          <ac:spMkLst>
            <pc:docMk/>
            <pc:sldMk cId="2287195641" sldId="1774"/>
            <ac:spMk id="83" creationId="{00000000-0000-0000-0000-000000000000}"/>
          </ac:spMkLst>
        </pc:spChg>
        <pc:spChg chg="mod">
          <ac:chgData name="Anna Olsen" userId="fc0c5639-38a0-41eb-a6f5-289dd0c4810e" providerId="ADAL" clId="{5F3C0114-C8D1-4211-AB2C-42B8F2C0D70C}" dt="2021-12-16T17:18:30.149" v="702" actId="207"/>
          <ac:spMkLst>
            <pc:docMk/>
            <pc:sldMk cId="2287195641" sldId="1774"/>
            <ac:spMk id="86" creationId="{00000000-0000-0000-0000-000000000000}"/>
          </ac:spMkLst>
        </pc:spChg>
        <pc:spChg chg="mod">
          <ac:chgData name="Anna Olsen" userId="fc0c5639-38a0-41eb-a6f5-289dd0c4810e" providerId="ADAL" clId="{5F3C0114-C8D1-4211-AB2C-42B8F2C0D70C}" dt="2021-12-16T17:19:35.142" v="709" actId="207"/>
          <ac:spMkLst>
            <pc:docMk/>
            <pc:sldMk cId="2287195641" sldId="1774"/>
            <ac:spMk id="87" creationId="{00000000-0000-0000-0000-000000000000}"/>
          </ac:spMkLst>
        </pc:spChg>
        <pc:spChg chg="add del mod">
          <ac:chgData name="Anna Olsen" userId="fc0c5639-38a0-41eb-a6f5-289dd0c4810e" providerId="ADAL" clId="{5F3C0114-C8D1-4211-AB2C-42B8F2C0D70C}" dt="2021-12-16T17:20:54.909" v="715" actId="207"/>
          <ac:spMkLst>
            <pc:docMk/>
            <pc:sldMk cId="2287195641" sldId="1774"/>
            <ac:spMk id="88" creationId="{00000000-0000-0000-0000-000000000000}"/>
          </ac:spMkLst>
        </pc:spChg>
        <pc:spChg chg="mod">
          <ac:chgData name="Anna Olsen" userId="fc0c5639-38a0-41eb-a6f5-289dd0c4810e" providerId="ADAL" clId="{5F3C0114-C8D1-4211-AB2C-42B8F2C0D70C}" dt="2022-01-13T11:20:01.557" v="6339" actId="207"/>
          <ac:spMkLst>
            <pc:docMk/>
            <pc:sldMk cId="2287195641" sldId="1774"/>
            <ac:spMk id="89" creationId="{00000000-0000-0000-0000-000000000000}"/>
          </ac:spMkLst>
        </pc:spChg>
        <pc:spChg chg="mod">
          <ac:chgData name="Anna Olsen" userId="fc0c5639-38a0-41eb-a6f5-289dd0c4810e" providerId="ADAL" clId="{5F3C0114-C8D1-4211-AB2C-42B8F2C0D70C}" dt="2022-01-13T11:19:53.859" v="6338" actId="403"/>
          <ac:spMkLst>
            <pc:docMk/>
            <pc:sldMk cId="2287195641" sldId="1774"/>
            <ac:spMk id="90" creationId="{00000000-0000-0000-0000-000000000000}"/>
          </ac:spMkLst>
        </pc:spChg>
        <pc:spChg chg="mod">
          <ac:chgData name="Anna Olsen" userId="fc0c5639-38a0-41eb-a6f5-289dd0c4810e" providerId="ADAL" clId="{5F3C0114-C8D1-4211-AB2C-42B8F2C0D70C}" dt="2022-01-13T11:19:18.045" v="6333" actId="207"/>
          <ac:spMkLst>
            <pc:docMk/>
            <pc:sldMk cId="2287195641" sldId="1774"/>
            <ac:spMk id="91" creationId="{00000000-0000-0000-0000-000000000000}"/>
          </ac:spMkLst>
        </pc:spChg>
        <pc:picChg chg="add mod">
          <ac:chgData name="Anna Olsen" userId="fc0c5639-38a0-41eb-a6f5-289dd0c4810e" providerId="ADAL" clId="{5F3C0114-C8D1-4211-AB2C-42B8F2C0D70C}" dt="2022-01-12T15:35:30.903" v="4161"/>
          <ac:picMkLst>
            <pc:docMk/>
            <pc:sldMk cId="2287195641" sldId="1774"/>
            <ac:picMk id="51" creationId="{3FBF7FD5-13A3-4837-A236-644030CAA8E3}"/>
          </ac:picMkLst>
        </pc:picChg>
      </pc:sldChg>
      <pc:sldChg chg="addSp delSp modSp mod modClrScheme addCm delCm modCm chgLayout">
        <pc:chgData name="Anna Olsen" userId="fc0c5639-38a0-41eb-a6f5-289dd0c4810e" providerId="ADAL" clId="{5F3C0114-C8D1-4211-AB2C-42B8F2C0D70C}" dt="2022-01-14T11:21:22.962" v="6344"/>
        <pc:sldMkLst>
          <pc:docMk/>
          <pc:sldMk cId="1377118521" sldId="1780"/>
        </pc:sldMkLst>
        <pc:spChg chg="mod">
          <ac:chgData name="Anna Olsen" userId="fc0c5639-38a0-41eb-a6f5-289dd0c4810e" providerId="ADAL" clId="{5F3C0114-C8D1-4211-AB2C-42B8F2C0D70C}" dt="2022-01-13T10:40:38.747" v="5492" actId="255"/>
          <ac:spMkLst>
            <pc:docMk/>
            <pc:sldMk cId="1377118521" sldId="1780"/>
            <ac:spMk id="2" creationId="{45563B8D-D435-4D32-A978-FBA19FA6526C}"/>
          </ac:spMkLst>
        </pc:spChg>
        <pc:spChg chg="add del mod ord">
          <ac:chgData name="Anna Olsen" userId="fc0c5639-38a0-41eb-a6f5-289dd0c4810e" providerId="ADAL" clId="{5F3C0114-C8D1-4211-AB2C-42B8F2C0D70C}" dt="2022-01-12T15:24:22.843" v="4142" actId="478"/>
          <ac:spMkLst>
            <pc:docMk/>
            <pc:sldMk cId="1377118521" sldId="1780"/>
            <ac:spMk id="3" creationId="{36A6CBE6-8254-4D17-BAE6-CD4F329C7579}"/>
          </ac:spMkLst>
        </pc:spChg>
        <pc:spChg chg="mod ord">
          <ac:chgData name="Anna Olsen" userId="fc0c5639-38a0-41eb-a6f5-289dd0c4810e" providerId="ADAL" clId="{5F3C0114-C8D1-4211-AB2C-42B8F2C0D70C}" dt="2022-01-13T10:41:47.147" v="5499" actId="113"/>
          <ac:spMkLst>
            <pc:docMk/>
            <pc:sldMk cId="1377118521" sldId="1780"/>
            <ac:spMk id="4" creationId="{200424C2-DFFE-4DB7-A2EE-BE580D665D1F}"/>
          </ac:spMkLst>
        </pc:spChg>
        <pc:spChg chg="mod">
          <ac:chgData name="Anna Olsen" userId="fc0c5639-38a0-41eb-a6f5-289dd0c4810e" providerId="ADAL" clId="{5F3C0114-C8D1-4211-AB2C-42B8F2C0D70C}" dt="2022-01-13T10:33:00.375" v="5345" actId="14100"/>
          <ac:spMkLst>
            <pc:docMk/>
            <pc:sldMk cId="1377118521" sldId="1780"/>
            <ac:spMk id="7" creationId="{0CD1427F-CE8E-4059-AAA6-BE07C3712981}"/>
          </ac:spMkLst>
        </pc:spChg>
        <pc:picChg chg="add mod">
          <ac:chgData name="Anna Olsen" userId="fc0c5639-38a0-41eb-a6f5-289dd0c4810e" providerId="ADAL" clId="{5F3C0114-C8D1-4211-AB2C-42B8F2C0D70C}" dt="2022-01-12T15:24:33.298" v="4145" actId="1076"/>
          <ac:picMkLst>
            <pc:docMk/>
            <pc:sldMk cId="1377118521" sldId="1780"/>
            <ac:picMk id="6" creationId="{D54A6525-76DD-4D11-BCF5-B45639BD60D6}"/>
          </ac:picMkLst>
        </pc:picChg>
      </pc:sldChg>
      <pc:sldChg chg="addSp delSp modSp mod ord modClrScheme addCm chgLayout">
        <pc:chgData name="Anna Olsen" userId="fc0c5639-38a0-41eb-a6f5-289dd0c4810e" providerId="ADAL" clId="{5F3C0114-C8D1-4211-AB2C-42B8F2C0D70C}" dt="2022-01-14T11:14:14.383" v="6340" actId="1076"/>
        <pc:sldMkLst>
          <pc:docMk/>
          <pc:sldMk cId="4169138295" sldId="1781"/>
        </pc:sldMkLst>
        <pc:spChg chg="add del mod ord">
          <ac:chgData name="Anna Olsen" userId="fc0c5639-38a0-41eb-a6f5-289dd0c4810e" providerId="ADAL" clId="{5F3C0114-C8D1-4211-AB2C-42B8F2C0D70C}" dt="2022-01-12T15:22:46.718" v="4132" actId="478"/>
          <ac:spMkLst>
            <pc:docMk/>
            <pc:sldMk cId="4169138295" sldId="1781"/>
            <ac:spMk id="2" creationId="{B72604E1-2FFA-4196-918C-71F7CC5C161B}"/>
          </ac:spMkLst>
        </pc:spChg>
        <pc:spChg chg="del">
          <ac:chgData name="Anna Olsen" userId="fc0c5639-38a0-41eb-a6f5-289dd0c4810e" providerId="ADAL" clId="{5F3C0114-C8D1-4211-AB2C-42B8F2C0D70C}" dt="2022-01-12T15:46:30.272" v="4186" actId="478"/>
          <ac:spMkLst>
            <pc:docMk/>
            <pc:sldMk cId="4169138295" sldId="1781"/>
            <ac:spMk id="3" creationId="{EEE9FC97-E799-4E64-B594-9E9DB538C9AF}"/>
          </ac:spMkLst>
        </pc:spChg>
        <pc:spChg chg="add del mod ord">
          <ac:chgData name="Anna Olsen" userId="fc0c5639-38a0-41eb-a6f5-289dd0c4810e" providerId="ADAL" clId="{5F3C0114-C8D1-4211-AB2C-42B8F2C0D70C}" dt="2022-01-12T15:22:54.800" v="4133" actId="478"/>
          <ac:spMkLst>
            <pc:docMk/>
            <pc:sldMk cId="4169138295" sldId="1781"/>
            <ac:spMk id="4" creationId="{CFA4BAA0-F406-4AF1-B332-47FF75E42754}"/>
          </ac:spMkLst>
        </pc:spChg>
        <pc:spChg chg="add mod ord">
          <ac:chgData name="Anna Olsen" userId="fc0c5639-38a0-41eb-a6f5-289dd0c4810e" providerId="ADAL" clId="{5F3C0114-C8D1-4211-AB2C-42B8F2C0D70C}" dt="2022-01-13T10:43:08.798" v="5509" actId="113"/>
          <ac:spMkLst>
            <pc:docMk/>
            <pc:sldMk cId="4169138295" sldId="1781"/>
            <ac:spMk id="7" creationId="{EB322037-DD62-4B35-9E67-1775B9082376}"/>
          </ac:spMkLst>
        </pc:spChg>
        <pc:spChg chg="mod">
          <ac:chgData name="Anna Olsen" userId="fc0c5639-38a0-41eb-a6f5-289dd0c4810e" providerId="ADAL" clId="{5F3C0114-C8D1-4211-AB2C-42B8F2C0D70C}" dt="2022-01-13T10:08:59.722" v="4531" actId="1076"/>
          <ac:spMkLst>
            <pc:docMk/>
            <pc:sldMk cId="4169138295" sldId="1781"/>
            <ac:spMk id="8" creationId="{0716389F-DF44-4F62-A855-4A79C1C09238}"/>
          </ac:spMkLst>
        </pc:spChg>
        <pc:spChg chg="add mod">
          <ac:chgData name="Anna Olsen" userId="fc0c5639-38a0-41eb-a6f5-289dd0c4810e" providerId="ADAL" clId="{5F3C0114-C8D1-4211-AB2C-42B8F2C0D70C}" dt="2022-01-14T11:14:14.383" v="6340" actId="1076"/>
          <ac:spMkLst>
            <pc:docMk/>
            <pc:sldMk cId="4169138295" sldId="1781"/>
            <ac:spMk id="9" creationId="{D242BBA8-96F0-441A-80DF-DFAA04AFB79D}"/>
          </ac:spMkLst>
        </pc:spChg>
        <pc:picChg chg="add mod">
          <ac:chgData name="Anna Olsen" userId="fc0c5639-38a0-41eb-a6f5-289dd0c4810e" providerId="ADAL" clId="{5F3C0114-C8D1-4211-AB2C-42B8F2C0D70C}" dt="2022-01-12T15:23:05.327" v="4135" actId="1076"/>
          <ac:picMkLst>
            <pc:docMk/>
            <pc:sldMk cId="4169138295" sldId="1781"/>
            <ac:picMk id="6" creationId="{FC2805F4-36A2-4BAC-A02D-52A0B434583D}"/>
          </ac:picMkLst>
        </pc:picChg>
      </pc:sldChg>
      <pc:sldChg chg="addSp delSp modSp mod modClrScheme chgLayout">
        <pc:chgData name="Anna Olsen" userId="fc0c5639-38a0-41eb-a6f5-289dd0c4810e" providerId="ADAL" clId="{5F3C0114-C8D1-4211-AB2C-42B8F2C0D70C}" dt="2022-01-14T11:21:49.228" v="6345" actId="2711"/>
        <pc:sldMkLst>
          <pc:docMk/>
          <pc:sldMk cId="1525559543" sldId="1783"/>
        </pc:sldMkLst>
        <pc:spChg chg="add del mod ord">
          <ac:chgData name="Anna Olsen" userId="fc0c5639-38a0-41eb-a6f5-289dd0c4810e" providerId="ADAL" clId="{5F3C0114-C8D1-4211-AB2C-42B8F2C0D70C}" dt="2022-01-12T15:34:09.814" v="4148" actId="478"/>
          <ac:spMkLst>
            <pc:docMk/>
            <pc:sldMk cId="1525559543" sldId="1783"/>
            <ac:spMk id="2" creationId="{3C1926D2-0F49-4786-BE4F-002E89DC0529}"/>
          </ac:spMkLst>
        </pc:spChg>
        <pc:spChg chg="add del mod ord">
          <ac:chgData name="Anna Olsen" userId="fc0c5639-38a0-41eb-a6f5-289dd0c4810e" providerId="ADAL" clId="{5F3C0114-C8D1-4211-AB2C-42B8F2C0D70C}" dt="2022-01-12T15:34:14.248" v="4149" actId="478"/>
          <ac:spMkLst>
            <pc:docMk/>
            <pc:sldMk cId="1525559543" sldId="1783"/>
            <ac:spMk id="3" creationId="{849759C7-1618-4C5E-9E31-29474F1CE246}"/>
          </ac:spMkLst>
        </pc:spChg>
        <pc:spChg chg="mod">
          <ac:chgData name="Anna Olsen" userId="fc0c5639-38a0-41eb-a6f5-289dd0c4810e" providerId="ADAL" clId="{5F3C0114-C8D1-4211-AB2C-42B8F2C0D70C}" dt="2022-01-12T15:38:15.152" v="4170" actId="207"/>
          <ac:spMkLst>
            <pc:docMk/>
            <pc:sldMk cId="1525559543" sldId="1783"/>
            <ac:spMk id="6" creationId="{D388CA20-BDC0-4421-A987-8A97849902CA}"/>
          </ac:spMkLst>
        </pc:spChg>
        <pc:spChg chg="mod">
          <ac:chgData name="Anna Olsen" userId="fc0c5639-38a0-41eb-a6f5-289dd0c4810e" providerId="ADAL" clId="{5F3C0114-C8D1-4211-AB2C-42B8F2C0D70C}" dt="2022-01-12T15:38:38.732" v="4174" actId="207"/>
          <ac:spMkLst>
            <pc:docMk/>
            <pc:sldMk cId="1525559543" sldId="1783"/>
            <ac:spMk id="29" creationId="{3CC2669B-E516-4C20-818E-95BB09230890}"/>
          </ac:spMkLst>
        </pc:spChg>
        <pc:spChg chg="mod">
          <ac:chgData name="Anna Olsen" userId="fc0c5639-38a0-41eb-a6f5-289dd0c4810e" providerId="ADAL" clId="{5F3C0114-C8D1-4211-AB2C-42B8F2C0D70C}" dt="2022-01-12T15:40:37.109" v="4175" actId="207"/>
          <ac:spMkLst>
            <pc:docMk/>
            <pc:sldMk cId="1525559543" sldId="1783"/>
            <ac:spMk id="32" creationId="{26EFE79A-96BA-4349-82D4-5E4B86FE1C99}"/>
          </ac:spMkLst>
        </pc:spChg>
        <pc:spChg chg="mod">
          <ac:chgData name="Anna Olsen" userId="fc0c5639-38a0-41eb-a6f5-289dd0c4810e" providerId="ADAL" clId="{5F3C0114-C8D1-4211-AB2C-42B8F2C0D70C}" dt="2022-01-12T15:38:21.957" v="4172" actId="207"/>
          <ac:spMkLst>
            <pc:docMk/>
            <pc:sldMk cId="1525559543" sldId="1783"/>
            <ac:spMk id="33" creationId="{861C49DF-4B2F-48CE-946B-E6F379096FFA}"/>
          </ac:spMkLst>
        </pc:spChg>
        <pc:spChg chg="mod">
          <ac:chgData name="Anna Olsen" userId="fc0c5639-38a0-41eb-a6f5-289dd0c4810e" providerId="ADAL" clId="{5F3C0114-C8D1-4211-AB2C-42B8F2C0D70C}" dt="2022-01-14T11:21:49.228" v="6345" actId="2711"/>
          <ac:spMkLst>
            <pc:docMk/>
            <pc:sldMk cId="1525559543" sldId="1783"/>
            <ac:spMk id="34" creationId="{11EF6388-00AE-47B8-8C48-C95A2C09B63A}"/>
          </ac:spMkLst>
        </pc:spChg>
        <pc:spChg chg="mod">
          <ac:chgData name="Anna Olsen" userId="fc0c5639-38a0-41eb-a6f5-289dd0c4810e" providerId="ADAL" clId="{5F3C0114-C8D1-4211-AB2C-42B8F2C0D70C}" dt="2022-01-12T15:38:19.523" v="4171" actId="207"/>
          <ac:spMkLst>
            <pc:docMk/>
            <pc:sldMk cId="1525559543" sldId="1783"/>
            <ac:spMk id="35" creationId="{8B0891D4-DBE9-4B8C-AA1D-FF8D2205EFD4}"/>
          </ac:spMkLst>
        </pc:spChg>
        <pc:spChg chg="mod">
          <ac:chgData name="Anna Olsen" userId="fc0c5639-38a0-41eb-a6f5-289dd0c4810e" providerId="ADAL" clId="{5F3C0114-C8D1-4211-AB2C-42B8F2C0D70C}" dt="2022-01-13T10:42:41.164" v="5507" actId="2711"/>
          <ac:spMkLst>
            <pc:docMk/>
            <pc:sldMk cId="1525559543" sldId="1783"/>
            <ac:spMk id="38" creationId="{48EFAB86-DFD1-4B17-8BA7-D25994DE8E78}"/>
          </ac:spMkLst>
        </pc:spChg>
        <pc:picChg chg="add mod">
          <ac:chgData name="Anna Olsen" userId="fc0c5639-38a0-41eb-a6f5-289dd0c4810e" providerId="ADAL" clId="{5F3C0114-C8D1-4211-AB2C-42B8F2C0D70C}" dt="2022-01-12T15:34:30.043" v="4152"/>
          <ac:picMkLst>
            <pc:docMk/>
            <pc:sldMk cId="1525559543" sldId="1783"/>
            <ac:picMk id="21" creationId="{135F121A-5ECE-4A00-AD99-8C82D103B564}"/>
          </ac:picMkLst>
        </pc:picChg>
      </pc:sldChg>
      <pc:sldChg chg="addSp modSp mod modClrScheme addCm delCm modCm chgLayout">
        <pc:chgData name="Anna Olsen" userId="fc0c5639-38a0-41eb-a6f5-289dd0c4810e" providerId="ADAL" clId="{5F3C0114-C8D1-4211-AB2C-42B8F2C0D70C}" dt="2022-01-14T11:29:38.849" v="6388"/>
        <pc:sldMkLst>
          <pc:docMk/>
          <pc:sldMk cId="3968044427" sldId="1784"/>
        </pc:sldMkLst>
        <pc:spChg chg="mod">
          <ac:chgData name="Anna Olsen" userId="fc0c5639-38a0-41eb-a6f5-289dd0c4810e" providerId="ADAL" clId="{5F3C0114-C8D1-4211-AB2C-42B8F2C0D70C}" dt="2022-01-13T10:46:55.613" v="5612" actId="20577"/>
          <ac:spMkLst>
            <pc:docMk/>
            <pc:sldMk cId="3968044427" sldId="1784"/>
            <ac:spMk id="2" creationId="{C57E0113-CF2D-4FED-8802-A6D349F05E0C}"/>
          </ac:spMkLst>
        </pc:spChg>
        <pc:spChg chg="mod">
          <ac:chgData name="Anna Olsen" userId="fc0c5639-38a0-41eb-a6f5-289dd0c4810e" providerId="ADAL" clId="{5F3C0114-C8D1-4211-AB2C-42B8F2C0D70C}" dt="2022-01-14T11:27:00.512" v="6362" actId="1076"/>
          <ac:spMkLst>
            <pc:docMk/>
            <pc:sldMk cId="3968044427" sldId="1784"/>
            <ac:spMk id="3" creationId="{E3DD7583-9CE6-4BF4-B01E-A23D2EC3F48D}"/>
          </ac:spMkLst>
        </pc:spChg>
        <pc:spChg chg="mod">
          <ac:chgData name="Anna Olsen" userId="fc0c5639-38a0-41eb-a6f5-289dd0c4810e" providerId="ADAL" clId="{5F3C0114-C8D1-4211-AB2C-42B8F2C0D70C}" dt="2022-01-14T11:28:37.779" v="6387" actId="20577"/>
          <ac:spMkLst>
            <pc:docMk/>
            <pc:sldMk cId="3968044427" sldId="1784"/>
            <ac:spMk id="19" creationId="{D6D450A4-D8A4-47CA-964E-1A735021A832}"/>
          </ac:spMkLst>
        </pc:spChg>
        <pc:spChg chg="mod">
          <ac:chgData name="Anna Olsen" userId="fc0c5639-38a0-41eb-a6f5-289dd0c4810e" providerId="ADAL" clId="{5F3C0114-C8D1-4211-AB2C-42B8F2C0D70C}" dt="2022-01-13T10:46:58.919" v="5613" actId="1076"/>
          <ac:spMkLst>
            <pc:docMk/>
            <pc:sldMk cId="3968044427" sldId="1784"/>
            <ac:spMk id="38" creationId="{48EFAB86-DFD1-4B17-8BA7-D25994DE8E78}"/>
          </ac:spMkLst>
        </pc:spChg>
        <pc:picChg chg="add mod">
          <ac:chgData name="Anna Olsen" userId="fc0c5639-38a0-41eb-a6f5-289dd0c4810e" providerId="ADAL" clId="{5F3C0114-C8D1-4211-AB2C-42B8F2C0D70C}" dt="2022-01-12T15:35:02.748" v="4155"/>
          <ac:picMkLst>
            <pc:docMk/>
            <pc:sldMk cId="3968044427" sldId="1784"/>
            <ac:picMk id="6" creationId="{D3709941-1360-4D69-9EE9-96A81377377A}"/>
          </ac:picMkLst>
        </pc:picChg>
      </pc:sldChg>
      <pc:sldChg chg="addSp modSp mod modClrScheme addCm delCm chgLayout">
        <pc:chgData name="Anna Olsen" userId="fc0c5639-38a0-41eb-a6f5-289dd0c4810e" providerId="ADAL" clId="{5F3C0114-C8D1-4211-AB2C-42B8F2C0D70C}" dt="2022-01-14T11:45:48.329" v="6459"/>
        <pc:sldMkLst>
          <pc:docMk/>
          <pc:sldMk cId="2354639659" sldId="1785"/>
        </pc:sldMkLst>
        <pc:spChg chg="mod">
          <ac:chgData name="Anna Olsen" userId="fc0c5639-38a0-41eb-a6f5-289dd0c4810e" providerId="ADAL" clId="{5F3C0114-C8D1-4211-AB2C-42B8F2C0D70C}" dt="2022-01-13T11:07:13.381" v="6219" actId="20577"/>
          <ac:spMkLst>
            <pc:docMk/>
            <pc:sldMk cId="2354639659" sldId="1785"/>
            <ac:spMk id="7" creationId="{FA9D55EA-6CB1-4057-8D3D-197F089AEEDD}"/>
          </ac:spMkLst>
        </pc:spChg>
        <pc:spChg chg="mod">
          <ac:chgData name="Anna Olsen" userId="fc0c5639-38a0-41eb-a6f5-289dd0c4810e" providerId="ADAL" clId="{5F3C0114-C8D1-4211-AB2C-42B8F2C0D70C}" dt="2022-01-13T10:55:22.151" v="5763" actId="404"/>
          <ac:spMkLst>
            <pc:docMk/>
            <pc:sldMk cId="2354639659" sldId="1785"/>
            <ac:spMk id="38" creationId="{48EFAB86-DFD1-4B17-8BA7-D25994DE8E78}"/>
          </ac:spMkLst>
        </pc:spChg>
        <pc:picChg chg="add mod">
          <ac:chgData name="Anna Olsen" userId="fc0c5639-38a0-41eb-a6f5-289dd0c4810e" providerId="ADAL" clId="{5F3C0114-C8D1-4211-AB2C-42B8F2C0D70C}" dt="2022-01-12T15:35:13.654" v="4157"/>
          <ac:picMkLst>
            <pc:docMk/>
            <pc:sldMk cId="2354639659" sldId="1785"/>
            <ac:picMk id="4" creationId="{DBEC7DAF-338D-4471-BCA5-2DE459333325}"/>
          </ac:picMkLst>
        </pc:picChg>
      </pc:sldChg>
      <pc:sldChg chg="add del">
        <pc:chgData name="Anna Olsen" userId="fc0c5639-38a0-41eb-a6f5-289dd0c4810e" providerId="ADAL" clId="{5F3C0114-C8D1-4211-AB2C-42B8F2C0D70C}" dt="2022-01-07T11:19:49.326" v="4085" actId="47"/>
        <pc:sldMkLst>
          <pc:docMk/>
          <pc:sldMk cId="1600320847" sldId="1786"/>
        </pc:sldMkLst>
      </pc:sldChg>
      <pc:sldChg chg="add del">
        <pc:chgData name="Anna Olsen" userId="fc0c5639-38a0-41eb-a6f5-289dd0c4810e" providerId="ADAL" clId="{5F3C0114-C8D1-4211-AB2C-42B8F2C0D70C}" dt="2022-01-13T10:07:22.518" v="4473" actId="47"/>
        <pc:sldMkLst>
          <pc:docMk/>
          <pc:sldMk cId="2228211505" sldId="1786"/>
        </pc:sldMkLst>
      </pc:sldChg>
      <pc:sldChg chg="add del">
        <pc:chgData name="Anna Olsen" userId="fc0c5639-38a0-41eb-a6f5-289dd0c4810e" providerId="ADAL" clId="{5F3C0114-C8D1-4211-AB2C-42B8F2C0D70C}" dt="2022-01-12T15:34:38.139" v="4153" actId="47"/>
        <pc:sldMkLst>
          <pc:docMk/>
          <pc:sldMk cId="2825646691" sldId="1786"/>
        </pc:sldMkLst>
      </pc:sldChg>
      <pc:sldChg chg="addSp modSp new del mod">
        <pc:chgData name="Anna Olsen" userId="fc0c5639-38a0-41eb-a6f5-289dd0c4810e" providerId="ADAL" clId="{5F3C0114-C8D1-4211-AB2C-42B8F2C0D70C}" dt="2022-01-12T15:22:32.577" v="4130" actId="47"/>
        <pc:sldMkLst>
          <pc:docMk/>
          <pc:sldMk cId="3100331121" sldId="1786"/>
        </pc:sldMkLst>
        <pc:spChg chg="add mod">
          <ac:chgData name="Anna Olsen" userId="fc0c5639-38a0-41eb-a6f5-289dd0c4810e" providerId="ADAL" clId="{5F3C0114-C8D1-4211-AB2C-42B8F2C0D70C}" dt="2022-01-12T15:17:47.993" v="4100"/>
          <ac:spMkLst>
            <pc:docMk/>
            <pc:sldMk cId="3100331121" sldId="1786"/>
            <ac:spMk id="3" creationId="{452BAEE2-BBD4-477C-83B7-5E3B1AF9ABCD}"/>
          </ac:spMkLst>
        </pc:spChg>
        <pc:spChg chg="add mod">
          <ac:chgData name="Anna Olsen" userId="fc0c5639-38a0-41eb-a6f5-289dd0c4810e" providerId="ADAL" clId="{5F3C0114-C8D1-4211-AB2C-42B8F2C0D70C}" dt="2022-01-12T15:17:58.794" v="4101"/>
          <ac:spMkLst>
            <pc:docMk/>
            <pc:sldMk cId="3100331121" sldId="1786"/>
            <ac:spMk id="4" creationId="{5BBEB2B9-B6A9-4477-9FCE-45A66A4CDDF3}"/>
          </ac:spMkLst>
        </pc:spChg>
        <pc:picChg chg="add mod modCrop">
          <ac:chgData name="Anna Olsen" userId="fc0c5639-38a0-41eb-a6f5-289dd0c4810e" providerId="ADAL" clId="{5F3C0114-C8D1-4211-AB2C-42B8F2C0D70C}" dt="2022-01-12T15:20:04.616" v="4119" actId="14100"/>
          <ac:picMkLst>
            <pc:docMk/>
            <pc:sldMk cId="3100331121" sldId="1786"/>
            <ac:picMk id="5" creationId="{2C347C57-7EC3-4DBC-90BB-EA9973627B4E}"/>
          </ac:picMkLst>
        </pc:picChg>
        <pc:picChg chg="add mod modCrop">
          <ac:chgData name="Anna Olsen" userId="fc0c5639-38a0-41eb-a6f5-289dd0c4810e" providerId="ADAL" clId="{5F3C0114-C8D1-4211-AB2C-42B8F2C0D70C}" dt="2022-01-12T15:20:15.181" v="4121" actId="14100"/>
          <ac:picMkLst>
            <pc:docMk/>
            <pc:sldMk cId="3100331121" sldId="1786"/>
            <ac:picMk id="6" creationId="{8A0D0DB5-BE9E-4B71-BA3A-AFB30950705D}"/>
          </ac:picMkLst>
        </pc:picChg>
        <pc:picChg chg="add mod modCrop">
          <ac:chgData name="Anna Olsen" userId="fc0c5639-38a0-41eb-a6f5-289dd0c4810e" providerId="ADAL" clId="{5F3C0114-C8D1-4211-AB2C-42B8F2C0D70C}" dt="2022-01-12T15:21:09.697" v="4124" actId="1076"/>
          <ac:picMkLst>
            <pc:docMk/>
            <pc:sldMk cId="3100331121" sldId="1786"/>
            <ac:picMk id="7" creationId="{BA8C05B3-FE1C-4626-A6F3-8EBDD638F70D}"/>
          </ac:picMkLst>
        </pc:picChg>
      </pc:sldChg>
      <pc:sldChg chg="add del">
        <pc:chgData name="Anna Olsen" userId="fc0c5639-38a0-41eb-a6f5-289dd0c4810e" providerId="ADAL" clId="{5F3C0114-C8D1-4211-AB2C-42B8F2C0D70C}" dt="2022-01-12T15:34:25.602" v="4151"/>
        <pc:sldMkLst>
          <pc:docMk/>
          <pc:sldMk cId="843629095" sldId="1787"/>
        </pc:sldMkLst>
      </pc:sldChg>
      <pc:sldMasterChg chg="del delSldLayout">
        <pc:chgData name="Anna Olsen" userId="fc0c5639-38a0-41eb-a6f5-289dd0c4810e" providerId="ADAL" clId="{5F3C0114-C8D1-4211-AB2C-42B8F2C0D70C}" dt="2022-01-12T15:35:27.613" v="4160" actId="700"/>
        <pc:sldMasterMkLst>
          <pc:docMk/>
          <pc:sldMasterMk cId="3790554984" sldId="2147483648"/>
        </pc:sldMasterMkLst>
        <pc:sldLayoutChg chg="del">
          <pc:chgData name="Anna Olsen" userId="fc0c5639-38a0-41eb-a6f5-289dd0c4810e" providerId="ADAL" clId="{5F3C0114-C8D1-4211-AB2C-42B8F2C0D70C}" dt="2022-01-12T15:35:27.613" v="4160" actId="700"/>
          <pc:sldLayoutMkLst>
            <pc:docMk/>
            <pc:sldMasterMk cId="3790554984" sldId="2147483648"/>
            <pc:sldLayoutMk cId="523319628" sldId="2147483650"/>
          </pc:sldLayoutMkLst>
        </pc:sldLayoutChg>
        <pc:sldLayoutChg chg="del">
          <pc:chgData name="Anna Olsen" userId="fc0c5639-38a0-41eb-a6f5-289dd0c4810e" providerId="ADAL" clId="{5F3C0114-C8D1-4211-AB2C-42B8F2C0D70C}" dt="2022-01-12T15:35:27.613" v="4160" actId="700"/>
          <pc:sldLayoutMkLst>
            <pc:docMk/>
            <pc:sldMasterMk cId="3790554984" sldId="2147483648"/>
            <pc:sldLayoutMk cId="2248492605" sldId="2147483651"/>
          </pc:sldLayoutMkLst>
        </pc:sldLayoutChg>
        <pc:sldLayoutChg chg="del">
          <pc:chgData name="Anna Olsen" userId="fc0c5639-38a0-41eb-a6f5-289dd0c4810e" providerId="ADAL" clId="{5F3C0114-C8D1-4211-AB2C-42B8F2C0D70C}" dt="2022-01-12T15:35:27.613" v="4160" actId="700"/>
          <pc:sldLayoutMkLst>
            <pc:docMk/>
            <pc:sldMasterMk cId="3790554984" sldId="2147483648"/>
            <pc:sldLayoutMk cId="3415710218" sldId="2147483656"/>
          </pc:sldLayoutMkLst>
        </pc:sldLayoutChg>
      </pc:sldMasterChg>
    </pc:docChg>
  </pc:docChgLst>
  <pc:docChgLst>
    <pc:chgData name="Vegard Arnesen" userId="S::vegard.arnesen_frogn.kommune.no#ext#@storfollo.onmicrosoft.com::1a065a98-8d03-4575-99a6-8e1e2228f1c3" providerId="AD" clId="Web-{3310E27B-7D2A-4798-B220-6BE76F16109E}"/>
    <pc:docChg chg="mod modSld">
      <pc:chgData name="Vegard Arnesen" userId="S::vegard.arnesen_frogn.kommune.no#ext#@storfollo.onmicrosoft.com::1a065a98-8d03-4575-99a6-8e1e2228f1c3" providerId="AD" clId="Web-{3310E27B-7D2A-4798-B220-6BE76F16109E}" dt="2022-01-05T21:15:54.297" v="4"/>
      <pc:docMkLst>
        <pc:docMk/>
      </pc:docMkLst>
      <pc:sldChg chg="addSp modCm">
        <pc:chgData name="Vegard Arnesen" userId="S::vegard.arnesen_frogn.kommune.no#ext#@storfollo.onmicrosoft.com::1a065a98-8d03-4575-99a6-8e1e2228f1c3" providerId="AD" clId="Web-{3310E27B-7D2A-4798-B220-6BE76F16109E}" dt="2022-01-05T20:48:25.602" v="3"/>
        <pc:sldMkLst>
          <pc:docMk/>
          <pc:sldMk cId="2287195641" sldId="1774"/>
        </pc:sldMkLst>
        <pc:spChg chg="add">
          <ac:chgData name="Vegard Arnesen" userId="S::vegard.arnesen_frogn.kommune.no#ext#@storfollo.onmicrosoft.com::1a065a98-8d03-4575-99a6-8e1e2228f1c3" providerId="AD" clId="Web-{3310E27B-7D2A-4798-B220-6BE76F16109E}" dt="2022-01-05T20:48:25.602" v="3"/>
          <ac:spMkLst>
            <pc:docMk/>
            <pc:sldMk cId="2287195641" sldId="1774"/>
            <ac:spMk id="5" creationId="{FAA2C003-DF68-4819-880F-ABFDE225DBAA}"/>
          </ac:spMkLst>
        </pc:spChg>
      </pc:sldChg>
      <pc:sldChg chg="addCm">
        <pc:chgData name="Vegard Arnesen" userId="S::vegard.arnesen_frogn.kommune.no#ext#@storfollo.onmicrosoft.com::1a065a98-8d03-4575-99a6-8e1e2228f1c3" providerId="AD" clId="Web-{3310E27B-7D2A-4798-B220-6BE76F16109E}" dt="2022-01-05T21:15:54.297" v="4"/>
        <pc:sldMkLst>
          <pc:docMk/>
          <pc:sldMk cId="1377118521" sldId="1780"/>
        </pc:sldMkLst>
      </pc:sldChg>
    </pc:docChg>
  </pc:docChgLst>
  <pc:docChgLst>
    <pc:chgData name="Marianne Dahl Martinsen" userId="7560708e-b1bd-40b8-a53f-8bc9fd5687c9" providerId="ADAL" clId="{185015E3-A2F0-4E61-B6EE-404380A1528F}"/>
    <pc:docChg chg="modSld">
      <pc:chgData name="Marianne Dahl Martinsen" userId="7560708e-b1bd-40b8-a53f-8bc9fd5687c9" providerId="ADAL" clId="{185015E3-A2F0-4E61-B6EE-404380A1528F}" dt="2022-05-02T06:37:30.136" v="0" actId="1076"/>
      <pc:docMkLst>
        <pc:docMk/>
      </pc:docMkLst>
      <pc:sldChg chg="modSp">
        <pc:chgData name="Marianne Dahl Martinsen" userId="7560708e-b1bd-40b8-a53f-8bc9fd5687c9" providerId="ADAL" clId="{185015E3-A2F0-4E61-B6EE-404380A1528F}" dt="2022-05-02T06:37:30.136" v="0" actId="1076"/>
        <pc:sldMkLst>
          <pc:docMk/>
          <pc:sldMk cId="2287195641" sldId="1774"/>
        </pc:sldMkLst>
        <pc:spChg chg="mod">
          <ac:chgData name="Marianne Dahl Martinsen" userId="7560708e-b1bd-40b8-a53f-8bc9fd5687c9" providerId="ADAL" clId="{185015E3-A2F0-4E61-B6EE-404380A1528F}" dt="2022-05-02T06:37:30.136" v="0" actId="1076"/>
          <ac:spMkLst>
            <pc:docMk/>
            <pc:sldMk cId="2287195641" sldId="1774"/>
            <ac:spMk id="35" creationId="{00000000-0000-0000-0000-000000000000}"/>
          </ac:spMkLst>
        </pc:spChg>
      </pc:sldChg>
    </pc:docChg>
  </pc:docChgLst>
  <pc:docChgLst>
    <pc:chgData name="Anna Olsen" userId="S::anna.olsen_crayon.com#ext#@storfollo.onmicrosoft.com::d1918200-d466-41d1-9038-82243945612f" providerId="AD" clId="Web-{E6ECAAB8-F752-BE06-90D4-8CD265186C08}"/>
    <pc:docChg chg="modSld">
      <pc:chgData name="Anna Olsen" userId="S::anna.olsen_crayon.com#ext#@storfollo.onmicrosoft.com::d1918200-d466-41d1-9038-82243945612f" providerId="AD" clId="Web-{E6ECAAB8-F752-BE06-90D4-8CD265186C08}" dt="2022-01-05T22:32:47.867" v="0" actId="1076"/>
      <pc:docMkLst>
        <pc:docMk/>
      </pc:docMkLst>
      <pc:sldChg chg="modSp">
        <pc:chgData name="Anna Olsen" userId="S::anna.olsen_crayon.com#ext#@storfollo.onmicrosoft.com::d1918200-d466-41d1-9038-82243945612f" providerId="AD" clId="Web-{E6ECAAB8-F752-BE06-90D4-8CD265186C08}" dt="2022-01-05T22:32:47.867" v="0" actId="1076"/>
        <pc:sldMkLst>
          <pc:docMk/>
          <pc:sldMk cId="3446872635" sldId="261"/>
        </pc:sldMkLst>
        <pc:spChg chg="mod">
          <ac:chgData name="Anna Olsen" userId="S::anna.olsen_crayon.com#ext#@storfollo.onmicrosoft.com::d1918200-d466-41d1-9038-82243945612f" providerId="AD" clId="Web-{E6ECAAB8-F752-BE06-90D4-8CD265186C08}" dt="2022-01-05T22:32:47.867" v="0" actId="1076"/>
          <ac:spMkLst>
            <pc:docMk/>
            <pc:sldMk cId="3446872635" sldId="261"/>
            <ac:spMk id="24" creationId="{73E4C761-D511-47AB-92E5-4D21D0440001}"/>
          </ac:spMkLst>
        </pc:spChg>
      </pc:sldChg>
    </pc:docChg>
  </pc:docChgLst>
  <pc:docChgLst>
    <pc:chgData name="Anna Olsen" userId="S::anna.olsen_crayon.com#ext#@storfollo.onmicrosoft.com::d1918200-d466-41d1-9038-82243945612f" providerId="AD" clId="Web-{BFAED95A-0C67-FE5F-A6BB-4D5F8523AC14}"/>
    <pc:docChg chg="modSld">
      <pc:chgData name="Anna Olsen" userId="S::anna.olsen_crayon.com#ext#@storfollo.onmicrosoft.com::d1918200-d466-41d1-9038-82243945612f" providerId="AD" clId="Web-{BFAED95A-0C67-FE5F-A6BB-4D5F8523AC14}" dt="2022-01-10T08:03:50.176" v="2"/>
      <pc:docMkLst>
        <pc:docMk/>
      </pc:docMkLst>
      <pc:sldChg chg="delSp">
        <pc:chgData name="Anna Olsen" userId="S::anna.olsen_crayon.com#ext#@storfollo.onmicrosoft.com::d1918200-d466-41d1-9038-82243945612f" providerId="AD" clId="Web-{BFAED95A-0C67-FE5F-A6BB-4D5F8523AC14}" dt="2022-01-10T08:03:24.363" v="1"/>
        <pc:sldMkLst>
          <pc:docMk/>
          <pc:sldMk cId="668906476" sldId="256"/>
        </pc:sldMkLst>
        <pc:spChg chg="del">
          <ac:chgData name="Anna Olsen" userId="S::anna.olsen_crayon.com#ext#@storfollo.onmicrosoft.com::d1918200-d466-41d1-9038-82243945612f" providerId="AD" clId="Web-{BFAED95A-0C67-FE5F-A6BB-4D5F8523AC14}" dt="2022-01-10T08:03:24.363" v="1"/>
          <ac:spMkLst>
            <pc:docMk/>
            <pc:sldMk cId="668906476" sldId="256"/>
            <ac:spMk id="5" creationId="{CF5870B0-DD72-4B0D-A565-F1CE11948B34}"/>
          </ac:spMkLst>
        </pc:spChg>
      </pc:sldChg>
      <pc:sldChg chg="delSp mod modShow">
        <pc:chgData name="Anna Olsen" userId="S::anna.olsen_crayon.com#ext#@storfollo.onmicrosoft.com::d1918200-d466-41d1-9038-82243945612f" providerId="AD" clId="Web-{BFAED95A-0C67-FE5F-A6BB-4D5F8523AC14}" dt="2022-01-10T08:03:50.176" v="2"/>
        <pc:sldMkLst>
          <pc:docMk/>
          <pc:sldMk cId="668806010" sldId="259"/>
        </pc:sldMkLst>
        <pc:spChg chg="del">
          <ac:chgData name="Anna Olsen" userId="S::anna.olsen_crayon.com#ext#@storfollo.onmicrosoft.com::d1918200-d466-41d1-9038-82243945612f" providerId="AD" clId="Web-{BFAED95A-0C67-FE5F-A6BB-4D5F8523AC14}" dt="2022-01-10T08:02:40.925" v="0"/>
          <ac:spMkLst>
            <pc:docMk/>
            <pc:sldMk cId="668806010" sldId="259"/>
            <ac:spMk id="3" creationId="{6267A6F5-04ED-41FF-8568-C738F3E8ED56}"/>
          </ac:spMkLst>
        </pc:spChg>
      </pc:sldChg>
    </pc:docChg>
  </pc:docChgLst>
  <pc:docChgLst>
    <pc:chgData name="Anna Olsen" userId="S::anna.olsen_crayon.com#ext#@storfollo.onmicrosoft.com::d1918200-d466-41d1-9038-82243945612f" providerId="AD" clId="Web-{C696543E-8C0B-7B5C-38D5-B54A12CD79B7}"/>
    <pc:docChg chg="modSld">
      <pc:chgData name="Anna Olsen" userId="S::anna.olsen_crayon.com#ext#@storfollo.onmicrosoft.com::d1918200-d466-41d1-9038-82243945612f" providerId="AD" clId="Web-{C696543E-8C0B-7B5C-38D5-B54A12CD79B7}" dt="2021-12-15T11:47:37.148" v="43" actId="20577"/>
      <pc:docMkLst>
        <pc:docMk/>
      </pc:docMkLst>
      <pc:sldChg chg="modSp">
        <pc:chgData name="Anna Olsen" userId="S::anna.olsen_crayon.com#ext#@storfollo.onmicrosoft.com::d1918200-d466-41d1-9038-82243945612f" providerId="AD" clId="Web-{C696543E-8C0B-7B5C-38D5-B54A12CD79B7}" dt="2021-12-15T11:47:37.148" v="43" actId="20577"/>
        <pc:sldMkLst>
          <pc:docMk/>
          <pc:sldMk cId="2287195641" sldId="1774"/>
        </pc:sldMkLst>
        <pc:spChg chg="mod">
          <ac:chgData name="Anna Olsen" userId="S::anna.olsen_crayon.com#ext#@storfollo.onmicrosoft.com::d1918200-d466-41d1-9038-82243945612f" providerId="AD" clId="Web-{C696543E-8C0B-7B5C-38D5-B54A12CD79B7}" dt="2021-12-15T11:46:32.381" v="30" actId="14100"/>
          <ac:spMkLst>
            <pc:docMk/>
            <pc:sldMk cId="2287195641" sldId="1774"/>
            <ac:spMk id="63" creationId="{C6533B36-7579-4506-AC92-8D39DF908B17}"/>
          </ac:spMkLst>
        </pc:spChg>
        <pc:spChg chg="mod">
          <ac:chgData name="Anna Olsen" userId="S::anna.olsen_crayon.com#ext#@storfollo.onmicrosoft.com::d1918200-d466-41d1-9038-82243945612f" providerId="AD" clId="Web-{C696543E-8C0B-7B5C-38D5-B54A12CD79B7}" dt="2021-12-15T11:47:16.991" v="37" actId="20577"/>
          <ac:spMkLst>
            <pc:docMk/>
            <pc:sldMk cId="2287195641" sldId="1774"/>
            <ac:spMk id="76" creationId="{00000000-0000-0000-0000-000000000000}"/>
          </ac:spMkLst>
        </pc:spChg>
        <pc:spChg chg="mod">
          <ac:chgData name="Anna Olsen" userId="S::anna.olsen_crayon.com#ext#@storfollo.onmicrosoft.com::d1918200-d466-41d1-9038-82243945612f" providerId="AD" clId="Web-{C696543E-8C0B-7B5C-38D5-B54A12CD79B7}" dt="2021-12-15T11:47:37.148" v="43" actId="20577"/>
          <ac:spMkLst>
            <pc:docMk/>
            <pc:sldMk cId="2287195641" sldId="1774"/>
            <ac:spMk id="90" creationId="{00000000-0000-0000-0000-000000000000}"/>
          </ac:spMkLst>
        </pc:spChg>
      </pc:sldChg>
      <pc:sldChg chg="modSp">
        <pc:chgData name="Anna Olsen" userId="S::anna.olsen_crayon.com#ext#@storfollo.onmicrosoft.com::d1918200-d466-41d1-9038-82243945612f" providerId="AD" clId="Web-{C696543E-8C0B-7B5C-38D5-B54A12CD79B7}" dt="2021-12-15T11:42:39.689" v="22" actId="20577"/>
        <pc:sldMkLst>
          <pc:docMk/>
          <pc:sldMk cId="1525559543" sldId="1783"/>
        </pc:sldMkLst>
        <pc:spChg chg="mod">
          <ac:chgData name="Anna Olsen" userId="S::anna.olsen_crayon.com#ext#@storfollo.onmicrosoft.com::d1918200-d466-41d1-9038-82243945612f" providerId="AD" clId="Web-{C696543E-8C0B-7B5C-38D5-B54A12CD79B7}" dt="2021-12-15T11:37:59.700" v="18" actId="20577"/>
          <ac:spMkLst>
            <pc:docMk/>
            <pc:sldMk cId="1525559543" sldId="1783"/>
            <ac:spMk id="29" creationId="{3CC2669B-E516-4C20-818E-95BB09230890}"/>
          </ac:spMkLst>
        </pc:spChg>
        <pc:spChg chg="mod">
          <ac:chgData name="Anna Olsen" userId="S::anna.olsen_crayon.com#ext#@storfollo.onmicrosoft.com::d1918200-d466-41d1-9038-82243945612f" providerId="AD" clId="Web-{C696543E-8C0B-7B5C-38D5-B54A12CD79B7}" dt="2021-12-15T11:42:39.689" v="22" actId="20577"/>
          <ac:spMkLst>
            <pc:docMk/>
            <pc:sldMk cId="1525559543" sldId="1783"/>
            <ac:spMk id="32" creationId="{26EFE79A-96BA-4349-82D4-5E4B86FE1C99}"/>
          </ac:spMkLst>
        </pc:spChg>
      </pc:sldChg>
      <pc:sldChg chg="modSp">
        <pc:chgData name="Anna Olsen" userId="S::anna.olsen_crayon.com#ext#@storfollo.onmicrosoft.com::d1918200-d466-41d1-9038-82243945612f" providerId="AD" clId="Web-{C696543E-8C0B-7B5C-38D5-B54A12CD79B7}" dt="2021-12-15T11:44:19.504" v="24" actId="20577"/>
        <pc:sldMkLst>
          <pc:docMk/>
          <pc:sldMk cId="3968044427" sldId="1784"/>
        </pc:sldMkLst>
        <pc:spChg chg="mod">
          <ac:chgData name="Anna Olsen" userId="S::anna.olsen_crayon.com#ext#@storfollo.onmicrosoft.com::d1918200-d466-41d1-9038-82243945612f" providerId="AD" clId="Web-{C696543E-8C0B-7B5C-38D5-B54A12CD79B7}" dt="2021-12-15T11:44:19.504" v="24" actId="20577"/>
          <ac:spMkLst>
            <pc:docMk/>
            <pc:sldMk cId="3968044427" sldId="1784"/>
            <ac:spMk id="19" creationId="{D6D450A4-D8A4-47CA-964E-1A735021A832}"/>
          </ac:spMkLst>
        </pc:spChg>
      </pc:sldChg>
      <pc:sldChg chg="modSp">
        <pc:chgData name="Anna Olsen" userId="S::anna.olsen_crayon.com#ext#@storfollo.onmicrosoft.com::d1918200-d466-41d1-9038-82243945612f" providerId="AD" clId="Web-{C696543E-8C0B-7B5C-38D5-B54A12CD79B7}" dt="2021-12-15T11:45:52.177" v="28" actId="20577"/>
        <pc:sldMkLst>
          <pc:docMk/>
          <pc:sldMk cId="2354639659" sldId="1785"/>
        </pc:sldMkLst>
        <pc:spChg chg="mod">
          <ac:chgData name="Anna Olsen" userId="S::anna.olsen_crayon.com#ext#@storfollo.onmicrosoft.com::d1918200-d466-41d1-9038-82243945612f" providerId="AD" clId="Web-{C696543E-8C0B-7B5C-38D5-B54A12CD79B7}" dt="2021-12-15T11:45:52.177" v="28" actId="20577"/>
          <ac:spMkLst>
            <pc:docMk/>
            <pc:sldMk cId="2354639659" sldId="1785"/>
            <ac:spMk id="7" creationId="{FA9D55EA-6CB1-4057-8D3D-197F089AEEDD}"/>
          </ac:spMkLst>
        </pc:spChg>
      </pc:sldChg>
    </pc:docChg>
  </pc:docChgLst>
  <pc:docChgLst>
    <pc:chgData name="Rita Lynghaug" userId="S::rita.lynghaug_as.kommune.no#ext#@storfollo.onmicrosoft.com::03023d8d-de8c-4cdb-ad69-f2c6bfeaf2e3" providerId="AD" clId="Web-{1AE028C2-FD3A-49A7-9E36-0AD23E7BCE25}"/>
    <pc:docChg chg="modSld">
      <pc:chgData name="Rita Lynghaug" userId="S::rita.lynghaug_as.kommune.no#ext#@storfollo.onmicrosoft.com::03023d8d-de8c-4cdb-ad69-f2c6bfeaf2e3" providerId="AD" clId="Web-{1AE028C2-FD3A-49A7-9E36-0AD23E7BCE25}" dt="2023-02-23T06:24:36.166" v="0" actId="1076"/>
      <pc:docMkLst>
        <pc:docMk/>
      </pc:docMkLst>
      <pc:sldChg chg="modSp">
        <pc:chgData name="Rita Lynghaug" userId="S::rita.lynghaug_as.kommune.no#ext#@storfollo.onmicrosoft.com::03023d8d-de8c-4cdb-ad69-f2c6bfeaf2e3" providerId="AD" clId="Web-{1AE028C2-FD3A-49A7-9E36-0AD23E7BCE25}" dt="2023-02-23T06:24:36.166" v="0" actId="1076"/>
        <pc:sldMkLst>
          <pc:docMk/>
          <pc:sldMk cId="2287195641" sldId="1774"/>
        </pc:sldMkLst>
        <pc:spChg chg="mod">
          <ac:chgData name="Rita Lynghaug" userId="S::rita.lynghaug_as.kommune.no#ext#@storfollo.onmicrosoft.com::03023d8d-de8c-4cdb-ad69-f2c6bfeaf2e3" providerId="AD" clId="Web-{1AE028C2-FD3A-49A7-9E36-0AD23E7BCE25}" dt="2023-02-23T06:24:36.166" v="0" actId="1076"/>
          <ac:spMkLst>
            <pc:docMk/>
            <pc:sldMk cId="2287195641" sldId="1774"/>
            <ac:spMk id="55" creationId="{ABCEAAB1-0D03-419E-9C6E-1AFB69888164}"/>
          </ac:spMkLst>
        </pc:spChg>
      </pc:sldChg>
    </pc:docChg>
  </pc:docChgLst>
  <pc:docChgLst>
    <pc:chgData name="Anna Olsen" userId="S::anna.olsen_crayon.com#ext#@storfollo.onmicrosoft.com::d1918200-d466-41d1-9038-82243945612f" providerId="AD" clId="Web-{84B0D290-5082-D09F-18C2-AFD32FDC6C9A}"/>
    <pc:docChg chg="modSld">
      <pc:chgData name="Anna Olsen" userId="S::anna.olsen_crayon.com#ext#@storfollo.onmicrosoft.com::d1918200-d466-41d1-9038-82243945612f" providerId="AD" clId="Web-{84B0D290-5082-D09F-18C2-AFD32FDC6C9A}" dt="2021-12-14T12:47:25.429" v="0"/>
      <pc:docMkLst>
        <pc:docMk/>
      </pc:docMkLst>
      <pc:sldChg chg="delSp">
        <pc:chgData name="Anna Olsen" userId="S::anna.olsen_crayon.com#ext#@storfollo.onmicrosoft.com::d1918200-d466-41d1-9038-82243945612f" providerId="AD" clId="Web-{84B0D290-5082-D09F-18C2-AFD32FDC6C9A}" dt="2021-12-14T12:47:25.429" v="0"/>
        <pc:sldMkLst>
          <pc:docMk/>
          <pc:sldMk cId="1377118521" sldId="1780"/>
        </pc:sldMkLst>
        <pc:spChg chg="del">
          <ac:chgData name="Anna Olsen" userId="S::anna.olsen_crayon.com#ext#@storfollo.onmicrosoft.com::d1918200-d466-41d1-9038-82243945612f" providerId="AD" clId="Web-{84B0D290-5082-D09F-18C2-AFD32FDC6C9A}" dt="2021-12-14T12:47:25.429" v="0"/>
          <ac:spMkLst>
            <pc:docMk/>
            <pc:sldMk cId="1377118521" sldId="1780"/>
            <ac:spMk id="8" creationId="{1C922F5B-6F81-44CA-90F1-AEA65DC737E5}"/>
          </ac:spMkLst>
        </pc:spChg>
      </pc:sldChg>
    </pc:docChg>
  </pc:docChgLst>
  <pc:docChgLst>
    <pc:chgData name="Jo-Ragnar Finserås" userId="d37cba3e-187b-4d5f-b4ec-0f5d1b6e8217" providerId="ADAL" clId="{CA596404-A8BA-43E8-8F28-92D1D77A5242}"/>
    <pc:docChg chg="modSld">
      <pc:chgData name="Jo-Ragnar Finserås" userId="d37cba3e-187b-4d5f-b4ec-0f5d1b6e8217" providerId="ADAL" clId="{CA596404-A8BA-43E8-8F28-92D1D77A5242}" dt="2022-01-20T13:54:01.877" v="3" actId="1076"/>
      <pc:docMkLst>
        <pc:docMk/>
      </pc:docMkLst>
      <pc:sldChg chg="modSp">
        <pc:chgData name="Jo-Ragnar Finserås" userId="d37cba3e-187b-4d5f-b4ec-0f5d1b6e8217" providerId="ADAL" clId="{CA596404-A8BA-43E8-8F28-92D1D77A5242}" dt="2022-01-20T13:54:01.877" v="3" actId="1076"/>
        <pc:sldMkLst>
          <pc:docMk/>
          <pc:sldMk cId="2287195641" sldId="1774"/>
        </pc:sldMkLst>
        <pc:spChg chg="mod">
          <ac:chgData name="Jo-Ragnar Finserås" userId="d37cba3e-187b-4d5f-b4ec-0f5d1b6e8217" providerId="ADAL" clId="{CA596404-A8BA-43E8-8F28-92D1D77A5242}" dt="2022-01-20T13:54:01.877" v="3" actId="1076"/>
          <ac:spMkLst>
            <pc:docMk/>
            <pc:sldMk cId="2287195641" sldId="1774"/>
            <ac:spMk id="18" creationId="{00000000-0000-0000-0000-000000000000}"/>
          </ac:spMkLst>
        </pc:spChg>
      </pc:sldChg>
    </pc:docChg>
  </pc:docChgLst>
  <pc:docChgLst>
    <pc:chgData name="Rita Lynghaug" userId="S::rita.lynghaug_as.kommune.no#ext#@storfollo.onmicrosoft.com::03023d8d-de8c-4cdb-ad69-f2c6bfeaf2e3" providerId="AD" clId="Web-{1CFCD283-5540-412C-AB1B-254D54734C3D}"/>
    <pc:docChg chg="modSld">
      <pc:chgData name="Rita Lynghaug" userId="S::rita.lynghaug_as.kommune.no#ext#@storfollo.onmicrosoft.com::03023d8d-de8c-4cdb-ad69-f2c6bfeaf2e3" providerId="AD" clId="Web-{1CFCD283-5540-412C-AB1B-254D54734C3D}" dt="2022-01-05T18:38:40.329" v="0" actId="1076"/>
      <pc:docMkLst>
        <pc:docMk/>
      </pc:docMkLst>
      <pc:sldChg chg="modSp">
        <pc:chgData name="Rita Lynghaug" userId="S::rita.lynghaug_as.kommune.no#ext#@storfollo.onmicrosoft.com::03023d8d-de8c-4cdb-ad69-f2c6bfeaf2e3" providerId="AD" clId="Web-{1CFCD283-5540-412C-AB1B-254D54734C3D}" dt="2022-01-05T18:38:40.329" v="0" actId="1076"/>
        <pc:sldMkLst>
          <pc:docMk/>
          <pc:sldMk cId="2287195641" sldId="1774"/>
        </pc:sldMkLst>
        <pc:spChg chg="mod">
          <ac:chgData name="Rita Lynghaug" userId="S::rita.lynghaug_as.kommune.no#ext#@storfollo.onmicrosoft.com::03023d8d-de8c-4cdb-ad69-f2c6bfeaf2e3" providerId="AD" clId="Web-{1CFCD283-5540-412C-AB1B-254D54734C3D}" dt="2022-01-05T18:38:40.329" v="0" actId="1076"/>
          <ac:spMkLst>
            <pc:docMk/>
            <pc:sldMk cId="2287195641" sldId="1774"/>
            <ac:spMk id="50" creationId="{73B2C3C9-248C-4B45-B489-4DDE2F9C62AC}"/>
          </ac:spMkLst>
        </pc:spChg>
      </pc:sldChg>
    </pc:docChg>
  </pc:docChgLst>
  <pc:docChgLst>
    <pc:chgData name="May Hoel Ambjørnrud" userId="S::may.ambjornrud_as.kommune.no#ext#@storfollo.onmicrosoft.com::11997128-a912-4edb-95a5-df759fbe0df7" providerId="AD" clId="Web-{4EEDE88E-BD2A-4B42-AE59-EA661F627070}"/>
    <pc:docChg chg="modSld">
      <pc:chgData name="May Hoel Ambjørnrud" userId="S::may.ambjornrud_as.kommune.no#ext#@storfollo.onmicrosoft.com::11997128-a912-4edb-95a5-df759fbe0df7" providerId="AD" clId="Web-{4EEDE88E-BD2A-4B42-AE59-EA661F627070}" dt="2022-03-09T13:22:05.400" v="2" actId="1076"/>
      <pc:docMkLst>
        <pc:docMk/>
      </pc:docMkLst>
      <pc:sldChg chg="modSp">
        <pc:chgData name="May Hoel Ambjørnrud" userId="S::may.ambjornrud_as.kommune.no#ext#@storfollo.onmicrosoft.com::11997128-a912-4edb-95a5-df759fbe0df7" providerId="AD" clId="Web-{4EEDE88E-BD2A-4B42-AE59-EA661F627070}" dt="2022-03-09T13:22:05.400" v="2" actId="1076"/>
        <pc:sldMkLst>
          <pc:docMk/>
          <pc:sldMk cId="2287195641" sldId="1774"/>
        </pc:sldMkLst>
        <pc:spChg chg="mod">
          <ac:chgData name="May Hoel Ambjørnrud" userId="S::may.ambjornrud_as.kommune.no#ext#@storfollo.onmicrosoft.com::11997128-a912-4edb-95a5-df759fbe0df7" providerId="AD" clId="Web-{4EEDE88E-BD2A-4B42-AE59-EA661F627070}" dt="2022-03-09T13:22:05.400" v="2" actId="1076"/>
          <ac:spMkLst>
            <pc:docMk/>
            <pc:sldMk cId="2287195641" sldId="1774"/>
            <ac:spMk id="55" creationId="{ABCEAAB1-0D03-419E-9C6E-1AFB69888164}"/>
          </ac:spMkLst>
        </pc:spChg>
        <pc:spChg chg="mod">
          <ac:chgData name="May Hoel Ambjørnrud" userId="S::may.ambjornrud_as.kommune.no#ext#@storfollo.onmicrosoft.com::11997128-a912-4edb-95a5-df759fbe0df7" providerId="AD" clId="Web-{4EEDE88E-BD2A-4B42-AE59-EA661F627070}" dt="2022-03-09T13:21:56.181" v="1" actId="1076"/>
          <ac:spMkLst>
            <pc:docMk/>
            <pc:sldMk cId="2287195641" sldId="1774"/>
            <ac:spMk id="56" creationId="{5E41EA04-42F0-4986-A701-643A3AA03280}"/>
          </ac:spMkLst>
        </pc:spChg>
      </pc:sldChg>
    </pc:docChg>
  </pc:docChgLst>
  <pc:docChgLst>
    <pc:chgData name="Anna Olsen" userId="S::anna.olsen_crayon.com#ext#@storfollo.onmicrosoft.com::d1918200-d466-41d1-9038-82243945612f" providerId="AD" clId="Web-{2552BC83-87F9-D690-126F-EE77D49CA80B}"/>
    <pc:docChg chg="mod">
      <pc:chgData name="Anna Olsen" userId="S::anna.olsen_crayon.com#ext#@storfollo.onmicrosoft.com::d1918200-d466-41d1-9038-82243945612f" providerId="AD" clId="Web-{2552BC83-87F9-D690-126F-EE77D49CA80B}" dt="2022-01-20T13:48:32.631" v="1"/>
      <pc:docMkLst>
        <pc:docMk/>
      </pc:docMkLst>
      <pc:sldChg chg="addCm">
        <pc:chgData name="Anna Olsen" userId="S::anna.olsen_crayon.com#ext#@storfollo.onmicrosoft.com::d1918200-d466-41d1-9038-82243945612f" providerId="AD" clId="Web-{2552BC83-87F9-D690-126F-EE77D49CA80B}" dt="2022-01-20T13:48:32.631" v="1"/>
        <pc:sldMkLst>
          <pc:docMk/>
          <pc:sldMk cId="1377118521" sldId="1780"/>
        </pc:sldMkLst>
      </pc:sldChg>
    </pc:docChg>
  </pc:docChgLst>
  <pc:docChgLst>
    <pc:chgData name="Vegard Arnesen" userId="S::vegard.arnesen_frogn.kommune.no#ext#@storfollo.onmicrosoft.com::1a065a98-8d03-4575-99a6-8e1e2228f1c3" providerId="AD" clId="Web-{A307B44D-9845-4D15-A23B-231E92E41AB7}"/>
    <pc:docChg chg="modSld">
      <pc:chgData name="Vegard Arnesen" userId="S::vegard.arnesen_frogn.kommune.no#ext#@storfollo.onmicrosoft.com::1a065a98-8d03-4575-99a6-8e1e2228f1c3" providerId="AD" clId="Web-{A307B44D-9845-4D15-A23B-231E92E41AB7}" dt="2022-01-06T12:58:02.284" v="0"/>
      <pc:docMkLst>
        <pc:docMk/>
      </pc:docMkLst>
      <pc:sldChg chg="addSp">
        <pc:chgData name="Vegard Arnesen" userId="S::vegard.arnesen_frogn.kommune.no#ext#@storfollo.onmicrosoft.com::1a065a98-8d03-4575-99a6-8e1e2228f1c3" providerId="AD" clId="Web-{A307B44D-9845-4D15-A23B-231E92E41AB7}" dt="2022-01-06T12:58:02.284" v="0"/>
        <pc:sldMkLst>
          <pc:docMk/>
          <pc:sldMk cId="668806010" sldId="259"/>
        </pc:sldMkLst>
        <pc:spChg chg="add">
          <ac:chgData name="Vegard Arnesen" userId="S::vegard.arnesen_frogn.kommune.no#ext#@storfollo.onmicrosoft.com::1a065a98-8d03-4575-99a6-8e1e2228f1c3" providerId="AD" clId="Web-{A307B44D-9845-4D15-A23B-231E92E41AB7}" dt="2022-01-06T12:58:02.284" v="0"/>
          <ac:spMkLst>
            <pc:docMk/>
            <pc:sldMk cId="668806010" sldId="259"/>
            <ac:spMk id="3" creationId="{6267A6F5-04ED-41FF-8568-C738F3E8ED56}"/>
          </ac:spMkLst>
        </pc:spChg>
      </pc:sldChg>
    </pc:docChg>
  </pc:docChgLst>
  <pc:docChgLst>
    <pc:chgData name="Marianne Dahl Martinsen" userId="S::marianne.martinsen@storfolloikt.no::7560708e-b1bd-40b8-a53f-8bc9fd5687c9" providerId="AD" clId="Web-{9ECB72B0-0BC1-4098-A547-CE2F8E5F0D73}"/>
    <pc:docChg chg="mod modSld">
      <pc:chgData name="Marianne Dahl Martinsen" userId="S::marianne.martinsen@storfolloikt.no::7560708e-b1bd-40b8-a53f-8bc9fd5687c9" providerId="AD" clId="Web-{9ECB72B0-0BC1-4098-A547-CE2F8E5F0D73}" dt="2022-01-05T16:22:34.545" v="6"/>
      <pc:docMkLst>
        <pc:docMk/>
      </pc:docMkLst>
      <pc:sldChg chg="modSp addCm">
        <pc:chgData name="Marianne Dahl Martinsen" userId="S::marianne.martinsen@storfolloikt.no::7560708e-b1bd-40b8-a53f-8bc9fd5687c9" providerId="AD" clId="Web-{9ECB72B0-0BC1-4098-A547-CE2F8E5F0D73}" dt="2022-01-05T16:22:34.545" v="6"/>
        <pc:sldMkLst>
          <pc:docMk/>
          <pc:sldMk cId="2287195641" sldId="1774"/>
        </pc:sldMkLst>
        <pc:spChg chg="mod">
          <ac:chgData name="Marianne Dahl Martinsen" userId="S::marianne.martinsen@storfolloikt.no::7560708e-b1bd-40b8-a53f-8bc9fd5687c9" providerId="AD" clId="Web-{9ECB72B0-0BC1-4098-A547-CE2F8E5F0D73}" dt="2022-01-05T16:22:14.013" v="5" actId="1076"/>
          <ac:spMkLst>
            <pc:docMk/>
            <pc:sldMk cId="2287195641" sldId="1774"/>
            <ac:spMk id="49" creationId="{DD5E8B9E-F96E-4CBA-9807-AB3E39348939}"/>
          </ac:spMkLst>
        </pc:spChg>
      </pc:sldChg>
    </pc:docChg>
  </pc:docChgLst>
  <pc:docChgLst>
    <pc:chgData name="Marianne Dahl Martinsen" userId="S::marianne.martinsen@storfolloikt.no::7560708e-b1bd-40b8-a53f-8bc9fd5687c9" providerId="AD" clId="Web-{EEF59AB9-BEC2-4777-A693-A2353611B54E}"/>
    <pc:docChg chg="modSld">
      <pc:chgData name="Marianne Dahl Martinsen" userId="S::marianne.martinsen@storfolloikt.no::7560708e-b1bd-40b8-a53f-8bc9fd5687c9" providerId="AD" clId="Web-{EEF59AB9-BEC2-4777-A693-A2353611B54E}" dt="2022-03-28T08:31:44.724" v="69" actId="20577"/>
      <pc:docMkLst>
        <pc:docMk/>
      </pc:docMkLst>
      <pc:sldChg chg="modSp">
        <pc:chgData name="Marianne Dahl Martinsen" userId="S::marianne.martinsen@storfolloikt.no::7560708e-b1bd-40b8-a53f-8bc9fd5687c9" providerId="AD" clId="Web-{EEF59AB9-BEC2-4777-A693-A2353611B54E}" dt="2022-03-28T08:29:43.295" v="15" actId="20577"/>
        <pc:sldMkLst>
          <pc:docMk/>
          <pc:sldMk cId="668906476" sldId="256"/>
        </pc:sldMkLst>
        <pc:spChg chg="mod">
          <ac:chgData name="Marianne Dahl Martinsen" userId="S::marianne.martinsen@storfolloikt.no::7560708e-b1bd-40b8-a53f-8bc9fd5687c9" providerId="AD" clId="Web-{EEF59AB9-BEC2-4777-A693-A2353611B54E}" dt="2022-03-28T08:29:43.295" v="15" actId="20577"/>
          <ac:spMkLst>
            <pc:docMk/>
            <pc:sldMk cId="668906476" sldId="256"/>
            <ac:spMk id="2" creationId="{5FF2EE6B-7C66-469B-8ADA-F3DF9CE8F449}"/>
          </ac:spMkLst>
        </pc:spChg>
      </pc:sldChg>
      <pc:sldChg chg="modSp">
        <pc:chgData name="Marianne Dahl Martinsen" userId="S::marianne.martinsen@storfolloikt.no::7560708e-b1bd-40b8-a53f-8bc9fd5687c9" providerId="AD" clId="Web-{EEF59AB9-BEC2-4777-A693-A2353611B54E}" dt="2022-03-28T08:30:37.876" v="48" actId="20577"/>
        <pc:sldMkLst>
          <pc:docMk/>
          <pc:sldMk cId="4169138295" sldId="1781"/>
        </pc:sldMkLst>
        <pc:spChg chg="mod">
          <ac:chgData name="Marianne Dahl Martinsen" userId="S::marianne.martinsen@storfolloikt.no::7560708e-b1bd-40b8-a53f-8bc9fd5687c9" providerId="AD" clId="Web-{EEF59AB9-BEC2-4777-A693-A2353611B54E}" dt="2022-03-28T08:29:56.686" v="19" actId="20577"/>
          <ac:spMkLst>
            <pc:docMk/>
            <pc:sldMk cId="4169138295" sldId="1781"/>
            <ac:spMk id="7" creationId="{EB322037-DD62-4B35-9E67-1775B9082376}"/>
          </ac:spMkLst>
        </pc:spChg>
        <pc:spChg chg="mod">
          <ac:chgData name="Marianne Dahl Martinsen" userId="S::marianne.martinsen@storfolloikt.no::7560708e-b1bd-40b8-a53f-8bc9fd5687c9" providerId="AD" clId="Web-{EEF59AB9-BEC2-4777-A693-A2353611B54E}" dt="2022-03-28T08:30:37.876" v="48" actId="20577"/>
          <ac:spMkLst>
            <pc:docMk/>
            <pc:sldMk cId="4169138295" sldId="1781"/>
            <ac:spMk id="8" creationId="{0716389F-DF44-4F62-A855-4A79C1C09238}"/>
          </ac:spMkLst>
        </pc:spChg>
        <pc:spChg chg="mod">
          <ac:chgData name="Marianne Dahl Martinsen" userId="S::marianne.martinsen@storfolloikt.no::7560708e-b1bd-40b8-a53f-8bc9fd5687c9" providerId="AD" clId="Web-{EEF59AB9-BEC2-4777-A693-A2353611B54E}" dt="2022-03-28T08:30:06.484" v="29" actId="20577"/>
          <ac:spMkLst>
            <pc:docMk/>
            <pc:sldMk cId="4169138295" sldId="1781"/>
            <ac:spMk id="9" creationId="{D242BBA8-96F0-441A-80DF-DFAA04AFB79D}"/>
          </ac:spMkLst>
        </pc:spChg>
      </pc:sldChg>
      <pc:sldChg chg="modSp">
        <pc:chgData name="Marianne Dahl Martinsen" userId="S::marianne.martinsen@storfolloikt.no::7560708e-b1bd-40b8-a53f-8bc9fd5687c9" providerId="AD" clId="Web-{EEF59AB9-BEC2-4777-A693-A2353611B54E}" dt="2022-03-28T08:31:44.724" v="69" actId="20577"/>
        <pc:sldMkLst>
          <pc:docMk/>
          <pc:sldMk cId="2354639659" sldId="1785"/>
        </pc:sldMkLst>
        <pc:spChg chg="mod">
          <ac:chgData name="Marianne Dahl Martinsen" userId="S::marianne.martinsen@storfolloikt.no::7560708e-b1bd-40b8-a53f-8bc9fd5687c9" providerId="AD" clId="Web-{EEF59AB9-BEC2-4777-A693-A2353611B54E}" dt="2022-03-28T08:31:44.724" v="69" actId="20577"/>
          <ac:spMkLst>
            <pc:docMk/>
            <pc:sldMk cId="2354639659" sldId="1785"/>
            <ac:spMk id="7" creationId="{FA9D55EA-6CB1-4057-8D3D-197F089AEEDD}"/>
          </ac:spMkLst>
        </pc:spChg>
      </pc:sldChg>
    </pc:docChg>
  </pc:docChgLst>
  <pc:docChgLst>
    <pc:chgData name="Geir Lesteberg" userId="a88b62af-0371-4f86-be48-c9f878bfe805" providerId="ADAL" clId="{548804C6-5287-4250-B656-5F18637F9B21}"/>
    <pc:docChg chg="custSel modSld">
      <pc:chgData name="Geir Lesteberg" userId="a88b62af-0371-4f86-be48-c9f878bfe805" providerId="ADAL" clId="{548804C6-5287-4250-B656-5F18637F9B21}" dt="2022-02-15T15:24:32.694" v="1" actId="26606"/>
      <pc:docMkLst>
        <pc:docMk/>
      </pc:docMkLst>
      <pc:sldChg chg="addSp delSp modSp mod setClrOvrMap">
        <pc:chgData name="Geir Lesteberg" userId="a88b62af-0371-4f86-be48-c9f878bfe805" providerId="ADAL" clId="{548804C6-5287-4250-B656-5F18637F9B21}" dt="2022-02-15T15:24:32.694" v="1" actId="26606"/>
        <pc:sldMkLst>
          <pc:docMk/>
          <pc:sldMk cId="668906476" sldId="256"/>
        </pc:sldMkLst>
        <pc:spChg chg="mod ord">
          <ac:chgData name="Geir Lesteberg" userId="a88b62af-0371-4f86-be48-c9f878bfe805" providerId="ADAL" clId="{548804C6-5287-4250-B656-5F18637F9B21}" dt="2022-02-15T15:24:32.694" v="1" actId="26606"/>
          <ac:spMkLst>
            <pc:docMk/>
            <pc:sldMk cId="668906476" sldId="256"/>
            <ac:spMk id="2" creationId="{5FF2EE6B-7C66-469B-8ADA-F3DF9CE8F449}"/>
          </ac:spMkLst>
        </pc:spChg>
        <pc:spChg chg="del">
          <ac:chgData name="Geir Lesteberg" userId="a88b62af-0371-4f86-be48-c9f878bfe805" providerId="ADAL" clId="{548804C6-5287-4250-B656-5F18637F9B21}" dt="2022-02-15T15:24:32.694" v="1" actId="26606"/>
          <ac:spMkLst>
            <pc:docMk/>
            <pc:sldMk cId="668906476" sldId="256"/>
            <ac:spMk id="81" creationId="{A5A17FC0-D416-4C8B-A9E6-5924D352B986}"/>
          </ac:spMkLst>
        </pc:spChg>
        <pc:spChg chg="add">
          <ac:chgData name="Geir Lesteberg" userId="a88b62af-0371-4f86-be48-c9f878bfe805" providerId="ADAL" clId="{548804C6-5287-4250-B656-5F18637F9B21}" dt="2022-02-15T15:24:32.694" v="1" actId="26606"/>
          <ac:spMkLst>
            <pc:docMk/>
            <pc:sldMk cId="668906476" sldId="256"/>
            <ac:spMk id="137" creationId="{80A4B931-B7F0-403E-9F40-8A4054A04FC8}"/>
          </ac:spMkLst>
        </pc:spChg>
        <pc:spChg chg="add">
          <ac:chgData name="Geir Lesteberg" userId="a88b62af-0371-4f86-be48-c9f878bfe805" providerId="ADAL" clId="{548804C6-5287-4250-B656-5F18637F9B21}" dt="2022-02-15T15:24:32.694" v="1" actId="26606"/>
          <ac:spMkLst>
            <pc:docMk/>
            <pc:sldMk cId="668906476" sldId="256"/>
            <ac:spMk id="139" creationId="{4CEAF602-346E-4A18-BDCE-F489E035CFF7}"/>
          </ac:spMkLst>
        </pc:spChg>
        <pc:spChg chg="add">
          <ac:chgData name="Geir Lesteberg" userId="a88b62af-0371-4f86-be48-c9f878bfe805" providerId="ADAL" clId="{548804C6-5287-4250-B656-5F18637F9B21}" dt="2022-02-15T15:24:32.694" v="1" actId="26606"/>
          <ac:spMkLst>
            <pc:docMk/>
            <pc:sldMk cId="668906476" sldId="256"/>
            <ac:spMk id="141" creationId="{F74A1337-596D-453E-B873-BCF1760EE8DE}"/>
          </ac:spMkLst>
        </pc:spChg>
        <pc:picChg chg="mod">
          <ac:chgData name="Geir Lesteberg" userId="a88b62af-0371-4f86-be48-c9f878bfe805" providerId="ADAL" clId="{548804C6-5287-4250-B656-5F18637F9B21}" dt="2022-02-15T15:24:32.694" v="1" actId="26606"/>
          <ac:picMkLst>
            <pc:docMk/>
            <pc:sldMk cId="668906476" sldId="256"/>
            <ac:picMk id="6" creationId="{91CE11FA-3FE5-4EDC-828C-412FE9A661C2}"/>
          </ac:picMkLst>
        </pc:picChg>
        <pc:picChg chg="mod ord">
          <ac:chgData name="Geir Lesteberg" userId="a88b62af-0371-4f86-be48-c9f878bfe805" providerId="ADAL" clId="{548804C6-5287-4250-B656-5F18637F9B21}" dt="2022-02-15T15:24:32.694" v="1" actId="26606"/>
          <ac:picMkLst>
            <pc:docMk/>
            <pc:sldMk cId="668906476" sldId="256"/>
            <ac:picMk id="7" creationId="{BEDFD099-6854-4841-BD06-ECFE31EBDD93}"/>
          </ac:picMkLst>
        </pc:picChg>
        <pc:picChg chg="del">
          <ac:chgData name="Geir Lesteberg" userId="a88b62af-0371-4f86-be48-c9f878bfe805" providerId="ADAL" clId="{548804C6-5287-4250-B656-5F18637F9B21}" dt="2022-02-15T15:24:24.894" v="0" actId="478"/>
          <ac:picMkLst>
            <pc:docMk/>
            <pc:sldMk cId="668906476" sldId="256"/>
            <ac:picMk id="8" creationId="{266F3B4C-44E1-4865-BCFA-81F4104E6272}"/>
          </ac:picMkLst>
        </pc:picChg>
        <pc:picChg chg="mod">
          <ac:chgData name="Geir Lesteberg" userId="a88b62af-0371-4f86-be48-c9f878bfe805" providerId="ADAL" clId="{548804C6-5287-4250-B656-5F18637F9B21}" dt="2022-02-15T15:24:32.694" v="1" actId="26606"/>
          <ac:picMkLst>
            <pc:docMk/>
            <pc:sldMk cId="668906476" sldId="256"/>
            <ac:picMk id="9" creationId="{5621F944-1429-4E45-A4B2-E25D19CD023F}"/>
          </ac:picMkLst>
        </pc:picChg>
        <pc:picChg chg="mod">
          <ac:chgData name="Geir Lesteberg" userId="a88b62af-0371-4f86-be48-c9f878bfe805" providerId="ADAL" clId="{548804C6-5287-4250-B656-5F18637F9B21}" dt="2022-02-15T15:24:32.694" v="1" actId="26606"/>
          <ac:picMkLst>
            <pc:docMk/>
            <pc:sldMk cId="668906476" sldId="256"/>
            <ac:picMk id="1028" creationId="{BA35B8CD-6F66-45E5-A478-FBFEAC68518F}"/>
          </ac:picMkLst>
        </pc:picChg>
        <pc:cxnChg chg="del">
          <ac:chgData name="Geir Lesteberg" userId="a88b62af-0371-4f86-be48-c9f878bfe805" providerId="ADAL" clId="{548804C6-5287-4250-B656-5F18637F9B21}" dt="2022-02-15T15:24:32.694" v="1" actId="26606"/>
          <ac:cxnSpMkLst>
            <pc:docMk/>
            <pc:sldMk cId="668906476" sldId="256"/>
            <ac:cxnSpMk id="83" creationId="{982DC870-E8E5-4050-B10C-CC24FC67E50A}"/>
          </ac:cxnSpMkLst>
        </pc:cxnChg>
        <pc:cxnChg chg="del">
          <ac:chgData name="Geir Lesteberg" userId="a88b62af-0371-4f86-be48-c9f878bfe805" providerId="ADAL" clId="{548804C6-5287-4250-B656-5F18637F9B21}" dt="2022-02-15T15:24:32.694" v="1" actId="26606"/>
          <ac:cxnSpMkLst>
            <pc:docMk/>
            <pc:sldMk cId="668906476" sldId="256"/>
            <ac:cxnSpMk id="85" creationId="{FF76A74F-C283-4DED-BD4D-086753B7CB00}"/>
          </ac:cxnSpMkLst>
        </pc:cxnChg>
        <pc:cxnChg chg="del">
          <ac:chgData name="Geir Lesteberg" userId="a88b62af-0371-4f86-be48-c9f878bfe805" providerId="ADAL" clId="{548804C6-5287-4250-B656-5F18637F9B21}" dt="2022-02-15T15:24:32.694" v="1" actId="26606"/>
          <ac:cxnSpMkLst>
            <pc:docMk/>
            <pc:sldMk cId="668906476" sldId="256"/>
            <ac:cxnSpMk id="87" creationId="{3B2791FB-B2F7-4BBE-B8D8-74C37FF9E85C}"/>
          </ac:cxnSpMkLst>
        </pc:cxnChg>
        <pc:cxnChg chg="del">
          <ac:chgData name="Geir Lesteberg" userId="a88b62af-0371-4f86-be48-c9f878bfe805" providerId="ADAL" clId="{548804C6-5287-4250-B656-5F18637F9B21}" dt="2022-02-15T15:24:32.694" v="1" actId="26606"/>
          <ac:cxnSpMkLst>
            <pc:docMk/>
            <pc:sldMk cId="668906476" sldId="256"/>
            <ac:cxnSpMk id="89" creationId="{9891B5DE-6811-4844-BB18-472A3F360EE5}"/>
          </ac:cxnSpMkLst>
        </pc:cxnChg>
        <pc:cxnChg chg="del">
          <ac:chgData name="Geir Lesteberg" userId="a88b62af-0371-4f86-be48-c9f878bfe805" providerId="ADAL" clId="{548804C6-5287-4250-B656-5F18637F9B21}" dt="2022-02-15T15:24:32.694" v="1" actId="26606"/>
          <ac:cxnSpMkLst>
            <pc:docMk/>
            <pc:sldMk cId="668906476" sldId="256"/>
            <ac:cxnSpMk id="91" creationId="{77A9CA3A-7216-41E0-B3CD-058077FD396D}"/>
          </ac:cxnSpMkLst>
        </pc:cxnChg>
      </pc:sldChg>
    </pc:docChg>
  </pc:docChgLst>
  <pc:docChgLst>
    <pc:chgData name="Marianne Dahl Martinsen" userId="7560708e-b1bd-40b8-a53f-8bc9fd5687c9" providerId="ADAL" clId="{8D50E2ED-41A5-4B45-84CD-752EF43C6130}"/>
    <pc:docChg chg="undo custSel delSld modSld">
      <pc:chgData name="Marianne Dahl Martinsen" userId="7560708e-b1bd-40b8-a53f-8bc9fd5687c9" providerId="ADAL" clId="{8D50E2ED-41A5-4B45-84CD-752EF43C6130}" dt="2022-01-17T06:32:26.337" v="550" actId="1076"/>
      <pc:docMkLst>
        <pc:docMk/>
      </pc:docMkLst>
      <pc:sldChg chg="addSp delSp modSp del mod delAnim delDesignElem addCm">
        <pc:chgData name="Marianne Dahl Martinsen" userId="7560708e-b1bd-40b8-a53f-8bc9fd5687c9" providerId="ADAL" clId="{8D50E2ED-41A5-4B45-84CD-752EF43C6130}" dt="2022-01-06T14:57:04.213" v="107" actId="14100"/>
        <pc:sldMkLst>
          <pc:docMk/>
          <pc:sldMk cId="668906476" sldId="256"/>
        </pc:sldMkLst>
        <pc:spChg chg="mod">
          <ac:chgData name="Marianne Dahl Martinsen" userId="7560708e-b1bd-40b8-a53f-8bc9fd5687c9" providerId="ADAL" clId="{8D50E2ED-41A5-4B45-84CD-752EF43C6130}" dt="2022-01-06T08:51:41.646" v="100" actId="14100"/>
          <ac:spMkLst>
            <pc:docMk/>
            <pc:sldMk cId="668906476" sldId="256"/>
            <ac:spMk id="2" creationId="{5FF2EE6B-7C66-469B-8ADA-F3DF9CE8F449}"/>
          </ac:spMkLst>
        </pc:spChg>
        <pc:spChg chg="del mod">
          <ac:chgData name="Marianne Dahl Martinsen" userId="7560708e-b1bd-40b8-a53f-8bc9fd5687c9" providerId="ADAL" clId="{8D50E2ED-41A5-4B45-84CD-752EF43C6130}" dt="2022-01-06T08:51:19.893" v="96" actId="478"/>
          <ac:spMkLst>
            <pc:docMk/>
            <pc:sldMk cId="668906476" sldId="256"/>
            <ac:spMk id="3" creationId="{2651FD12-E69A-4993-A97F-6F1655783323}"/>
          </ac:spMkLst>
        </pc:spChg>
        <pc:spChg chg="add mod">
          <ac:chgData name="Marianne Dahl Martinsen" userId="7560708e-b1bd-40b8-a53f-8bc9fd5687c9" providerId="ADAL" clId="{8D50E2ED-41A5-4B45-84CD-752EF43C6130}" dt="2022-01-06T08:51:33.769" v="98" actId="14100"/>
          <ac:spMkLst>
            <pc:docMk/>
            <pc:sldMk cId="668906476" sldId="256"/>
            <ac:spMk id="5" creationId="{CF5870B0-DD72-4B0D-A565-F1CE11948B34}"/>
          </ac:spMkLst>
        </pc:spChg>
        <pc:spChg chg="add">
          <ac:chgData name="Marianne Dahl Martinsen" userId="7560708e-b1bd-40b8-a53f-8bc9fd5687c9" providerId="ADAL" clId="{8D50E2ED-41A5-4B45-84CD-752EF43C6130}" dt="2022-01-06T08:50:37.940" v="7"/>
          <ac:spMkLst>
            <pc:docMk/>
            <pc:sldMk cId="668906476" sldId="256"/>
            <ac:spMk id="81" creationId="{A5A17FC0-D416-4C8B-A9E6-5924D352B986}"/>
          </ac:spMkLst>
        </pc:spChg>
        <pc:picChg chg="add del">
          <ac:chgData name="Marianne Dahl Martinsen" userId="7560708e-b1bd-40b8-a53f-8bc9fd5687c9" providerId="ADAL" clId="{8D50E2ED-41A5-4B45-84CD-752EF43C6130}" dt="2022-01-06T14:56:47.091" v="103" actId="478"/>
          <ac:picMkLst>
            <pc:docMk/>
            <pc:sldMk cId="668906476" sldId="256"/>
            <ac:picMk id="10" creationId="{2D76FB76-BD4E-4ADE-A53D-752C4DEE3B5A}"/>
          </ac:picMkLst>
        </pc:picChg>
        <pc:picChg chg="add del">
          <ac:chgData name="Marianne Dahl Martinsen" userId="7560708e-b1bd-40b8-a53f-8bc9fd5687c9" providerId="ADAL" clId="{8D50E2ED-41A5-4B45-84CD-752EF43C6130}" dt="2022-01-06T14:56:47.091" v="103" actId="478"/>
          <ac:picMkLst>
            <pc:docMk/>
            <pc:sldMk cId="668906476" sldId="256"/>
            <ac:picMk id="1026" creationId="{2B93EEC2-BDB8-4138-BFFF-15A4D71F9969}"/>
          </ac:picMkLst>
        </pc:picChg>
        <pc:picChg chg="add mod">
          <ac:chgData name="Marianne Dahl Martinsen" userId="7560708e-b1bd-40b8-a53f-8bc9fd5687c9" providerId="ADAL" clId="{8D50E2ED-41A5-4B45-84CD-752EF43C6130}" dt="2022-01-06T14:57:04.213" v="107" actId="14100"/>
          <ac:picMkLst>
            <pc:docMk/>
            <pc:sldMk cId="668906476" sldId="256"/>
            <ac:picMk id="1028" creationId="{BA35B8CD-6F66-45E5-A478-FBFEAC68518F}"/>
          </ac:picMkLst>
        </pc:picChg>
        <pc:cxnChg chg="add">
          <ac:chgData name="Marianne Dahl Martinsen" userId="7560708e-b1bd-40b8-a53f-8bc9fd5687c9" providerId="ADAL" clId="{8D50E2ED-41A5-4B45-84CD-752EF43C6130}" dt="2022-01-06T08:50:37.940" v="7"/>
          <ac:cxnSpMkLst>
            <pc:docMk/>
            <pc:sldMk cId="668906476" sldId="256"/>
            <ac:cxnSpMk id="83" creationId="{982DC870-E8E5-4050-B10C-CC24FC67E50A}"/>
          </ac:cxnSpMkLst>
        </pc:cxnChg>
        <pc:cxnChg chg="add">
          <ac:chgData name="Marianne Dahl Martinsen" userId="7560708e-b1bd-40b8-a53f-8bc9fd5687c9" providerId="ADAL" clId="{8D50E2ED-41A5-4B45-84CD-752EF43C6130}" dt="2022-01-06T08:50:37.940" v="7"/>
          <ac:cxnSpMkLst>
            <pc:docMk/>
            <pc:sldMk cId="668906476" sldId="256"/>
            <ac:cxnSpMk id="85" creationId="{FF76A74F-C283-4DED-BD4D-086753B7CB00}"/>
          </ac:cxnSpMkLst>
        </pc:cxnChg>
        <pc:cxnChg chg="add">
          <ac:chgData name="Marianne Dahl Martinsen" userId="7560708e-b1bd-40b8-a53f-8bc9fd5687c9" providerId="ADAL" clId="{8D50E2ED-41A5-4B45-84CD-752EF43C6130}" dt="2022-01-06T08:50:37.940" v="7"/>
          <ac:cxnSpMkLst>
            <pc:docMk/>
            <pc:sldMk cId="668906476" sldId="256"/>
            <ac:cxnSpMk id="87" creationId="{3B2791FB-B2F7-4BBE-B8D8-74C37FF9E85C}"/>
          </ac:cxnSpMkLst>
        </pc:cxnChg>
        <pc:cxnChg chg="add">
          <ac:chgData name="Marianne Dahl Martinsen" userId="7560708e-b1bd-40b8-a53f-8bc9fd5687c9" providerId="ADAL" clId="{8D50E2ED-41A5-4B45-84CD-752EF43C6130}" dt="2022-01-06T08:50:37.940" v="7"/>
          <ac:cxnSpMkLst>
            <pc:docMk/>
            <pc:sldMk cId="668906476" sldId="256"/>
            <ac:cxnSpMk id="89" creationId="{9891B5DE-6811-4844-BB18-472A3F360EE5}"/>
          </ac:cxnSpMkLst>
        </pc:cxnChg>
        <pc:cxnChg chg="add">
          <ac:chgData name="Marianne Dahl Martinsen" userId="7560708e-b1bd-40b8-a53f-8bc9fd5687c9" providerId="ADAL" clId="{8D50E2ED-41A5-4B45-84CD-752EF43C6130}" dt="2022-01-06T08:50:37.940" v="7"/>
          <ac:cxnSpMkLst>
            <pc:docMk/>
            <pc:sldMk cId="668906476" sldId="256"/>
            <ac:cxnSpMk id="91" creationId="{77A9CA3A-7216-41E0-B3CD-058077FD396D}"/>
          </ac:cxnSpMkLst>
        </pc:cxnChg>
      </pc:sldChg>
      <pc:sldChg chg="addSp delSp modSp mod modClrScheme chgLayout">
        <pc:chgData name="Marianne Dahl Martinsen" userId="7560708e-b1bd-40b8-a53f-8bc9fd5687c9" providerId="ADAL" clId="{8D50E2ED-41A5-4B45-84CD-752EF43C6130}" dt="2022-01-07T11:35:55.165" v="278" actId="26606"/>
        <pc:sldMkLst>
          <pc:docMk/>
          <pc:sldMk cId="668806010" sldId="259"/>
        </pc:sldMkLst>
        <pc:spChg chg="add del">
          <ac:chgData name="Marianne Dahl Martinsen" userId="7560708e-b1bd-40b8-a53f-8bc9fd5687c9" providerId="ADAL" clId="{8D50E2ED-41A5-4B45-84CD-752EF43C6130}" dt="2022-01-07T11:35:55.165" v="278" actId="26606"/>
          <ac:spMkLst>
            <pc:docMk/>
            <pc:sldMk cId="668806010" sldId="259"/>
            <ac:spMk id="2" creationId="{12CE461C-ED05-47D8-9EEF-1924C570B27B}"/>
          </ac:spMkLst>
        </pc:spChg>
        <pc:spChg chg="mod">
          <ac:chgData name="Marianne Dahl Martinsen" userId="7560708e-b1bd-40b8-a53f-8bc9fd5687c9" providerId="ADAL" clId="{8D50E2ED-41A5-4B45-84CD-752EF43C6130}" dt="2022-01-07T11:35:55.165" v="278" actId="26606"/>
          <ac:spMkLst>
            <pc:docMk/>
            <pc:sldMk cId="668806010" sldId="259"/>
            <ac:spMk id="3" creationId="{6267A6F5-04ED-41FF-8568-C738F3E8ED56}"/>
          </ac:spMkLst>
        </pc:spChg>
        <pc:spChg chg="add del">
          <ac:chgData name="Marianne Dahl Martinsen" userId="7560708e-b1bd-40b8-a53f-8bc9fd5687c9" providerId="ADAL" clId="{8D50E2ED-41A5-4B45-84CD-752EF43C6130}" dt="2022-01-07T11:35:55.165" v="278" actId="26606"/>
          <ac:spMkLst>
            <pc:docMk/>
            <pc:sldMk cId="668806010" sldId="259"/>
            <ac:spMk id="11" creationId="{12CE461C-ED05-47D8-9EEF-1924C570B27B}"/>
          </ac:spMkLst>
        </pc:spChg>
        <pc:graphicFrameChg chg="add del">
          <ac:chgData name="Marianne Dahl Martinsen" userId="7560708e-b1bd-40b8-a53f-8bc9fd5687c9" providerId="ADAL" clId="{8D50E2ED-41A5-4B45-84CD-752EF43C6130}" dt="2022-01-07T11:35:48.981" v="272" actId="26606"/>
          <ac:graphicFrameMkLst>
            <pc:docMk/>
            <pc:sldMk cId="668806010" sldId="259"/>
            <ac:graphicFrameMk id="5" creationId="{272F4A25-685A-403D-B98E-C9CDB91FEE8F}"/>
          </ac:graphicFrameMkLst>
        </pc:graphicFrameChg>
        <pc:graphicFrameChg chg="add del">
          <ac:chgData name="Marianne Dahl Martinsen" userId="7560708e-b1bd-40b8-a53f-8bc9fd5687c9" providerId="ADAL" clId="{8D50E2ED-41A5-4B45-84CD-752EF43C6130}" dt="2022-01-07T11:35:52" v="274" actId="26606"/>
          <ac:graphicFrameMkLst>
            <pc:docMk/>
            <pc:sldMk cId="668806010" sldId="259"/>
            <ac:graphicFrameMk id="7" creationId="{E6ED2B3F-2F43-43C8-8091-15F965390171}"/>
          </ac:graphicFrameMkLst>
        </pc:graphicFrameChg>
        <pc:graphicFrameChg chg="add del">
          <ac:chgData name="Marianne Dahl Martinsen" userId="7560708e-b1bd-40b8-a53f-8bc9fd5687c9" providerId="ADAL" clId="{8D50E2ED-41A5-4B45-84CD-752EF43C6130}" dt="2022-01-07T11:35:53.014" v="276" actId="26606"/>
          <ac:graphicFrameMkLst>
            <pc:docMk/>
            <pc:sldMk cId="668806010" sldId="259"/>
            <ac:graphicFrameMk id="9" creationId="{272F4A25-685A-403D-B98E-C9CDB91FEE8F}"/>
          </ac:graphicFrameMkLst>
        </pc:graphicFrameChg>
      </pc:sldChg>
      <pc:sldChg chg="addSp delSp modSp mod modClrScheme chgLayout">
        <pc:chgData name="Marianne Dahl Martinsen" userId="7560708e-b1bd-40b8-a53f-8bc9fd5687c9" providerId="ADAL" clId="{8D50E2ED-41A5-4B45-84CD-752EF43C6130}" dt="2022-01-07T11:36:41.722" v="280" actId="6264"/>
        <pc:sldMkLst>
          <pc:docMk/>
          <pc:sldMk cId="1900202522" sldId="260"/>
        </pc:sldMkLst>
        <pc:spChg chg="add del mod ord">
          <ac:chgData name="Marianne Dahl Martinsen" userId="7560708e-b1bd-40b8-a53f-8bc9fd5687c9" providerId="ADAL" clId="{8D50E2ED-41A5-4B45-84CD-752EF43C6130}" dt="2022-01-07T11:34:44.691" v="268" actId="700"/>
          <ac:spMkLst>
            <pc:docMk/>
            <pc:sldMk cId="1900202522" sldId="260"/>
            <ac:spMk id="2" creationId="{E09798E6-4D65-42B3-A243-DF63339CADA5}"/>
          </ac:spMkLst>
        </pc:spChg>
        <pc:spChg chg="add del mod ord">
          <ac:chgData name="Marianne Dahl Martinsen" userId="7560708e-b1bd-40b8-a53f-8bc9fd5687c9" providerId="ADAL" clId="{8D50E2ED-41A5-4B45-84CD-752EF43C6130}" dt="2022-01-07T11:34:44.691" v="268" actId="700"/>
          <ac:spMkLst>
            <pc:docMk/>
            <pc:sldMk cId="1900202522" sldId="260"/>
            <ac:spMk id="4" creationId="{4ED73DCD-4DD8-4C3C-8A0C-BBC3DDF9A657}"/>
          </ac:spMkLst>
        </pc:spChg>
        <pc:spChg chg="add del mod ord">
          <ac:chgData name="Marianne Dahl Martinsen" userId="7560708e-b1bd-40b8-a53f-8bc9fd5687c9" providerId="ADAL" clId="{8D50E2ED-41A5-4B45-84CD-752EF43C6130}" dt="2022-01-07T11:36:41.722" v="280" actId="6264"/>
          <ac:spMkLst>
            <pc:docMk/>
            <pc:sldMk cId="1900202522" sldId="260"/>
            <ac:spMk id="5" creationId="{791BD5F9-1CCF-4AD1-8456-56BE0C2F7948}"/>
          </ac:spMkLst>
        </pc:spChg>
        <pc:spChg chg="add del mod ord">
          <ac:chgData name="Marianne Dahl Martinsen" userId="7560708e-b1bd-40b8-a53f-8bc9fd5687c9" providerId="ADAL" clId="{8D50E2ED-41A5-4B45-84CD-752EF43C6130}" dt="2022-01-07T11:36:41.722" v="280" actId="6264"/>
          <ac:spMkLst>
            <pc:docMk/>
            <pc:sldMk cId="1900202522" sldId="260"/>
            <ac:spMk id="6" creationId="{FA6BA6D3-19C4-4FA0-BA79-87216D8323CF}"/>
          </ac:spMkLst>
        </pc:spChg>
      </pc:sldChg>
      <pc:sldChg chg="modSp mod">
        <pc:chgData name="Marianne Dahl Martinsen" userId="7560708e-b1bd-40b8-a53f-8bc9fd5687c9" providerId="ADAL" clId="{8D50E2ED-41A5-4B45-84CD-752EF43C6130}" dt="2022-01-14T11:16:07.970" v="510" actId="6549"/>
        <pc:sldMkLst>
          <pc:docMk/>
          <pc:sldMk cId="3446872635" sldId="261"/>
        </pc:sldMkLst>
        <pc:spChg chg="mod">
          <ac:chgData name="Marianne Dahl Martinsen" userId="7560708e-b1bd-40b8-a53f-8bc9fd5687c9" providerId="ADAL" clId="{8D50E2ED-41A5-4B45-84CD-752EF43C6130}" dt="2022-01-14T11:16:03.524" v="509" actId="6549"/>
          <ac:spMkLst>
            <pc:docMk/>
            <pc:sldMk cId="3446872635" sldId="261"/>
            <ac:spMk id="3" creationId="{03A4139F-A4ED-487B-BF79-4FD284054AA5}"/>
          </ac:spMkLst>
        </pc:spChg>
        <pc:spChg chg="mod">
          <ac:chgData name="Marianne Dahl Martinsen" userId="7560708e-b1bd-40b8-a53f-8bc9fd5687c9" providerId="ADAL" clId="{8D50E2ED-41A5-4B45-84CD-752EF43C6130}" dt="2022-01-14T11:16:07.970" v="510" actId="6549"/>
          <ac:spMkLst>
            <pc:docMk/>
            <pc:sldMk cId="3446872635" sldId="261"/>
            <ac:spMk id="26" creationId="{7487F869-C6A6-4627-9282-FE3D042034F9}"/>
          </ac:spMkLst>
        </pc:spChg>
      </pc:sldChg>
      <pc:sldChg chg="modSp mod delCm">
        <pc:chgData name="Marianne Dahl Martinsen" userId="7560708e-b1bd-40b8-a53f-8bc9fd5687c9" providerId="ADAL" clId="{8D50E2ED-41A5-4B45-84CD-752EF43C6130}" dt="2022-01-07T11:48:37.053" v="283" actId="20577"/>
        <pc:sldMkLst>
          <pc:docMk/>
          <pc:sldMk cId="2287195641" sldId="1774"/>
        </pc:sldMkLst>
        <pc:spChg chg="mod">
          <ac:chgData name="Marianne Dahl Martinsen" userId="7560708e-b1bd-40b8-a53f-8bc9fd5687c9" providerId="ADAL" clId="{8D50E2ED-41A5-4B45-84CD-752EF43C6130}" dt="2022-01-07T11:39:55.516" v="282" actId="1076"/>
          <ac:spMkLst>
            <pc:docMk/>
            <pc:sldMk cId="2287195641" sldId="1774"/>
            <ac:spMk id="18" creationId="{00000000-0000-0000-0000-000000000000}"/>
          </ac:spMkLst>
        </pc:spChg>
        <pc:spChg chg="mod">
          <ac:chgData name="Marianne Dahl Martinsen" userId="7560708e-b1bd-40b8-a53f-8bc9fd5687c9" providerId="ADAL" clId="{8D50E2ED-41A5-4B45-84CD-752EF43C6130}" dt="2022-01-07T11:48:37.053" v="283" actId="20577"/>
          <ac:spMkLst>
            <pc:docMk/>
            <pc:sldMk cId="2287195641" sldId="1774"/>
            <ac:spMk id="88" creationId="{00000000-0000-0000-0000-000000000000}"/>
          </ac:spMkLst>
        </pc:spChg>
      </pc:sldChg>
      <pc:sldChg chg="modSp mod addCm delCm">
        <pc:chgData name="Marianne Dahl Martinsen" userId="7560708e-b1bd-40b8-a53f-8bc9fd5687c9" providerId="ADAL" clId="{8D50E2ED-41A5-4B45-84CD-752EF43C6130}" dt="2022-01-14T11:14:46.958" v="508"/>
        <pc:sldMkLst>
          <pc:docMk/>
          <pc:sldMk cId="4169138295" sldId="1781"/>
        </pc:sldMkLst>
        <pc:spChg chg="mod">
          <ac:chgData name="Marianne Dahl Martinsen" userId="7560708e-b1bd-40b8-a53f-8bc9fd5687c9" providerId="ADAL" clId="{8D50E2ED-41A5-4B45-84CD-752EF43C6130}" dt="2022-01-14T11:13:13.067" v="476" actId="20577"/>
          <ac:spMkLst>
            <pc:docMk/>
            <pc:sldMk cId="4169138295" sldId="1781"/>
            <ac:spMk id="7" creationId="{EB322037-DD62-4B35-9E67-1775B9082376}"/>
          </ac:spMkLst>
        </pc:spChg>
        <pc:spChg chg="mod">
          <ac:chgData name="Marianne Dahl Martinsen" userId="7560708e-b1bd-40b8-a53f-8bc9fd5687c9" providerId="ADAL" clId="{8D50E2ED-41A5-4B45-84CD-752EF43C6130}" dt="2022-01-14T11:13:45.545" v="506" actId="20577"/>
          <ac:spMkLst>
            <pc:docMk/>
            <pc:sldMk cId="4169138295" sldId="1781"/>
            <ac:spMk id="8" creationId="{0716389F-DF44-4F62-A855-4A79C1C09238}"/>
          </ac:spMkLst>
        </pc:spChg>
      </pc:sldChg>
      <pc:sldChg chg="modSp mod addCm modCm">
        <pc:chgData name="Marianne Dahl Martinsen" userId="7560708e-b1bd-40b8-a53f-8bc9fd5687c9" providerId="ADAL" clId="{8D50E2ED-41A5-4B45-84CD-752EF43C6130}" dt="2022-01-14T11:28:52.776" v="514" actId="20577"/>
        <pc:sldMkLst>
          <pc:docMk/>
          <pc:sldMk cId="3968044427" sldId="1784"/>
        </pc:sldMkLst>
        <pc:spChg chg="mod">
          <ac:chgData name="Marianne Dahl Martinsen" userId="7560708e-b1bd-40b8-a53f-8bc9fd5687c9" providerId="ADAL" clId="{8D50E2ED-41A5-4B45-84CD-752EF43C6130}" dt="2022-01-07T11:29:04.660" v="254" actId="14100"/>
          <ac:spMkLst>
            <pc:docMk/>
            <pc:sldMk cId="3968044427" sldId="1784"/>
            <ac:spMk id="2" creationId="{C57E0113-CF2D-4FED-8802-A6D349F05E0C}"/>
          </ac:spMkLst>
        </pc:spChg>
        <pc:spChg chg="mod">
          <ac:chgData name="Marianne Dahl Martinsen" userId="7560708e-b1bd-40b8-a53f-8bc9fd5687c9" providerId="ADAL" clId="{8D50E2ED-41A5-4B45-84CD-752EF43C6130}" dt="2022-01-07T11:30:36.604" v="266" actId="14100"/>
          <ac:spMkLst>
            <pc:docMk/>
            <pc:sldMk cId="3968044427" sldId="1784"/>
            <ac:spMk id="3" creationId="{E3DD7583-9CE6-4BF4-B01E-A23D2EC3F48D}"/>
          </ac:spMkLst>
        </pc:spChg>
        <pc:spChg chg="mod">
          <ac:chgData name="Marianne Dahl Martinsen" userId="7560708e-b1bd-40b8-a53f-8bc9fd5687c9" providerId="ADAL" clId="{8D50E2ED-41A5-4B45-84CD-752EF43C6130}" dt="2022-01-14T11:28:52.776" v="514" actId="20577"/>
          <ac:spMkLst>
            <pc:docMk/>
            <pc:sldMk cId="3968044427" sldId="1784"/>
            <ac:spMk id="19" creationId="{D6D450A4-D8A4-47CA-964E-1A735021A832}"/>
          </ac:spMkLst>
        </pc:spChg>
      </pc:sldChg>
      <pc:sldChg chg="addSp delSp modSp mod setBg setClrOvrMap">
        <pc:chgData name="Marianne Dahl Martinsen" userId="7560708e-b1bd-40b8-a53f-8bc9fd5687c9" providerId="ADAL" clId="{8D50E2ED-41A5-4B45-84CD-752EF43C6130}" dt="2022-01-17T06:32:26.337" v="550" actId="1076"/>
        <pc:sldMkLst>
          <pc:docMk/>
          <pc:sldMk cId="2354639659" sldId="1785"/>
        </pc:sldMkLst>
        <pc:spChg chg="mod ord">
          <ac:chgData name="Marianne Dahl Martinsen" userId="7560708e-b1bd-40b8-a53f-8bc9fd5687c9" providerId="ADAL" clId="{8D50E2ED-41A5-4B45-84CD-752EF43C6130}" dt="2022-01-17T06:32:22.076" v="548" actId="26606"/>
          <ac:spMkLst>
            <pc:docMk/>
            <pc:sldMk cId="2354639659" sldId="1785"/>
            <ac:spMk id="7" creationId="{FA9D55EA-6CB1-4057-8D3D-197F089AEEDD}"/>
          </ac:spMkLst>
        </pc:spChg>
        <pc:spChg chg="mod">
          <ac:chgData name="Marianne Dahl Martinsen" userId="7560708e-b1bd-40b8-a53f-8bc9fd5687c9" providerId="ADAL" clId="{8D50E2ED-41A5-4B45-84CD-752EF43C6130}" dt="2022-01-17T06:32:26.337" v="550" actId="1076"/>
          <ac:spMkLst>
            <pc:docMk/>
            <pc:sldMk cId="2354639659" sldId="1785"/>
            <ac:spMk id="38" creationId="{48EFAB86-DFD1-4B17-8BA7-D25994DE8E78}"/>
          </ac:spMkLst>
        </pc:spChg>
        <pc:spChg chg="add del">
          <ac:chgData name="Marianne Dahl Martinsen" userId="7560708e-b1bd-40b8-a53f-8bc9fd5687c9" providerId="ADAL" clId="{8D50E2ED-41A5-4B45-84CD-752EF43C6130}" dt="2022-01-17T06:31:42.041" v="537" actId="26606"/>
          <ac:spMkLst>
            <pc:docMk/>
            <pc:sldMk cId="2354639659" sldId="1785"/>
            <ac:spMk id="43" creationId="{D009D6D5-DAC2-4A8B-A17A-E206B9012D09}"/>
          </ac:spMkLst>
        </pc:spChg>
        <pc:spChg chg="add del">
          <ac:chgData name="Marianne Dahl Martinsen" userId="7560708e-b1bd-40b8-a53f-8bc9fd5687c9" providerId="ADAL" clId="{8D50E2ED-41A5-4B45-84CD-752EF43C6130}" dt="2022-01-17T06:31:47.407" v="539" actId="26606"/>
          <ac:spMkLst>
            <pc:docMk/>
            <pc:sldMk cId="2354639659" sldId="1785"/>
            <ac:spMk id="46" creationId="{3CD9DF72-87A3-404E-A828-84CBF11A8303}"/>
          </ac:spMkLst>
        </pc:spChg>
        <pc:spChg chg="add del">
          <ac:chgData name="Marianne Dahl Martinsen" userId="7560708e-b1bd-40b8-a53f-8bc9fd5687c9" providerId="ADAL" clId="{8D50E2ED-41A5-4B45-84CD-752EF43C6130}" dt="2022-01-17T06:32:22.076" v="548" actId="26606"/>
          <ac:spMkLst>
            <pc:docMk/>
            <pc:sldMk cId="2354639659" sldId="1785"/>
            <ac:spMk id="48" creationId="{F13C74B1-5B17-4795-BED0-7140497B445A}"/>
          </ac:spMkLst>
        </pc:spChg>
        <pc:spChg chg="add del">
          <ac:chgData name="Marianne Dahl Martinsen" userId="7560708e-b1bd-40b8-a53f-8bc9fd5687c9" providerId="ADAL" clId="{8D50E2ED-41A5-4B45-84CD-752EF43C6130}" dt="2022-01-17T06:32:22.076" v="548" actId="26606"/>
          <ac:spMkLst>
            <pc:docMk/>
            <pc:sldMk cId="2354639659" sldId="1785"/>
            <ac:spMk id="49" creationId="{D4974D33-8DC5-464E-8C6D-BE58F0669C17}"/>
          </ac:spMkLst>
        </pc:spChg>
        <pc:spChg chg="add del">
          <ac:chgData name="Marianne Dahl Martinsen" userId="7560708e-b1bd-40b8-a53f-8bc9fd5687c9" providerId="ADAL" clId="{8D50E2ED-41A5-4B45-84CD-752EF43C6130}" dt="2022-01-17T06:32:12.275" v="544" actId="26606"/>
          <ac:spMkLst>
            <pc:docMk/>
            <pc:sldMk cId="2354639659" sldId="1785"/>
            <ac:spMk id="54" creationId="{F13C74B1-5B17-4795-BED0-7140497B445A}"/>
          </ac:spMkLst>
        </pc:spChg>
        <pc:spChg chg="add del">
          <ac:chgData name="Marianne Dahl Martinsen" userId="7560708e-b1bd-40b8-a53f-8bc9fd5687c9" providerId="ADAL" clId="{8D50E2ED-41A5-4B45-84CD-752EF43C6130}" dt="2022-01-17T06:32:12.275" v="544" actId="26606"/>
          <ac:spMkLst>
            <pc:docMk/>
            <pc:sldMk cId="2354639659" sldId="1785"/>
            <ac:spMk id="56" creationId="{D4974D33-8DC5-464E-8C6D-BE58F0669C17}"/>
          </ac:spMkLst>
        </pc:spChg>
        <pc:spChg chg="add del">
          <ac:chgData name="Marianne Dahl Martinsen" userId="7560708e-b1bd-40b8-a53f-8bc9fd5687c9" providerId="ADAL" clId="{8D50E2ED-41A5-4B45-84CD-752EF43C6130}" dt="2022-01-17T06:32:13.564" v="546" actId="26606"/>
          <ac:spMkLst>
            <pc:docMk/>
            <pc:sldMk cId="2354639659" sldId="1785"/>
            <ac:spMk id="58" creationId="{1557A916-FDD1-44A1-A7A1-70009FD6BE46}"/>
          </ac:spMkLst>
        </pc:spChg>
        <pc:spChg chg="add del">
          <ac:chgData name="Marianne Dahl Martinsen" userId="7560708e-b1bd-40b8-a53f-8bc9fd5687c9" providerId="ADAL" clId="{8D50E2ED-41A5-4B45-84CD-752EF43C6130}" dt="2022-01-17T06:32:22.076" v="548" actId="26606"/>
          <ac:spMkLst>
            <pc:docMk/>
            <pc:sldMk cId="2354639659" sldId="1785"/>
            <ac:spMk id="60" creationId="{23E547B5-89CF-4EC0-96DE-25771AED0799}"/>
          </ac:spMkLst>
        </pc:spChg>
        <pc:spChg chg="add del">
          <ac:chgData name="Marianne Dahl Martinsen" userId="7560708e-b1bd-40b8-a53f-8bc9fd5687c9" providerId="ADAL" clId="{8D50E2ED-41A5-4B45-84CD-752EF43C6130}" dt="2022-01-17T06:32:22.076" v="548" actId="26606"/>
          <ac:spMkLst>
            <pc:docMk/>
            <pc:sldMk cId="2354639659" sldId="1785"/>
            <ac:spMk id="61" creationId="{3F0B8CEB-8279-4E5E-A0CE-1FC9F71736F2}"/>
          </ac:spMkLst>
        </pc:spChg>
        <pc:spChg chg="add del">
          <ac:chgData name="Marianne Dahl Martinsen" userId="7560708e-b1bd-40b8-a53f-8bc9fd5687c9" providerId="ADAL" clId="{8D50E2ED-41A5-4B45-84CD-752EF43C6130}" dt="2022-01-14T11:37:29.421" v="519" actId="26606"/>
          <ac:spMkLst>
            <pc:docMk/>
            <pc:sldMk cId="2354639659" sldId="1785"/>
            <ac:spMk id="71" creationId="{201CC55D-ED54-4C5C-95E6-10947BD1103B}"/>
          </ac:spMkLst>
        </pc:spChg>
        <pc:spChg chg="add del">
          <ac:chgData name="Marianne Dahl Martinsen" userId="7560708e-b1bd-40b8-a53f-8bc9fd5687c9" providerId="ADAL" clId="{8D50E2ED-41A5-4B45-84CD-752EF43C6130}" dt="2022-01-14T11:37:29.421" v="519" actId="26606"/>
          <ac:spMkLst>
            <pc:docMk/>
            <pc:sldMk cId="2354639659" sldId="1785"/>
            <ac:spMk id="77" creationId="{3873B707-463F-40B0-8227-E8CC6C67EB25}"/>
          </ac:spMkLst>
        </pc:spChg>
        <pc:spChg chg="add del">
          <ac:chgData name="Marianne Dahl Martinsen" userId="7560708e-b1bd-40b8-a53f-8bc9fd5687c9" providerId="ADAL" clId="{8D50E2ED-41A5-4B45-84CD-752EF43C6130}" dt="2022-01-14T11:37:29.421" v="519" actId="26606"/>
          <ac:spMkLst>
            <pc:docMk/>
            <pc:sldMk cId="2354639659" sldId="1785"/>
            <ac:spMk id="79" creationId="{C13237C8-E62C-4F0D-A318-BD6FB6C2D138}"/>
          </ac:spMkLst>
        </pc:spChg>
        <pc:spChg chg="add del">
          <ac:chgData name="Marianne Dahl Martinsen" userId="7560708e-b1bd-40b8-a53f-8bc9fd5687c9" providerId="ADAL" clId="{8D50E2ED-41A5-4B45-84CD-752EF43C6130}" dt="2022-01-14T11:37:29.421" v="519" actId="26606"/>
          <ac:spMkLst>
            <pc:docMk/>
            <pc:sldMk cId="2354639659" sldId="1785"/>
            <ac:spMk id="81" creationId="{19C9EAEA-39D0-4B0E-A0EB-51E7B26740B1}"/>
          </ac:spMkLst>
        </pc:spChg>
        <pc:spChg chg="add del">
          <ac:chgData name="Marianne Dahl Martinsen" userId="7560708e-b1bd-40b8-a53f-8bc9fd5687c9" providerId="ADAL" clId="{8D50E2ED-41A5-4B45-84CD-752EF43C6130}" dt="2022-01-14T11:37:43.143" v="521" actId="26606"/>
          <ac:spMkLst>
            <pc:docMk/>
            <pc:sldMk cId="2354639659" sldId="1785"/>
            <ac:spMk id="1028" creationId="{2B566528-1B12-4246-9431-5C2D7D081168}"/>
          </ac:spMkLst>
        </pc:spChg>
        <pc:spChg chg="add del">
          <ac:chgData name="Marianne Dahl Martinsen" userId="7560708e-b1bd-40b8-a53f-8bc9fd5687c9" providerId="ADAL" clId="{8D50E2ED-41A5-4B45-84CD-752EF43C6130}" dt="2022-01-14T11:37:54.642" v="525" actId="26606"/>
          <ac:spMkLst>
            <pc:docMk/>
            <pc:sldMk cId="2354639659" sldId="1785"/>
            <ac:spMk id="1030" creationId="{357DD0D3-F869-46D0-944C-6EC60E19E351}"/>
          </ac:spMkLst>
        </pc:spChg>
        <pc:spChg chg="add del">
          <ac:chgData name="Marianne Dahl Martinsen" userId="7560708e-b1bd-40b8-a53f-8bc9fd5687c9" providerId="ADAL" clId="{8D50E2ED-41A5-4B45-84CD-752EF43C6130}" dt="2022-01-14T11:37:57.096" v="527" actId="26606"/>
          <ac:spMkLst>
            <pc:docMk/>
            <pc:sldMk cId="2354639659" sldId="1785"/>
            <ac:spMk id="1031" creationId="{5E39A796-BE83-48B1-B33F-35C4A32AAB57}"/>
          </ac:spMkLst>
        </pc:spChg>
        <pc:spChg chg="add del">
          <ac:chgData name="Marianne Dahl Martinsen" userId="7560708e-b1bd-40b8-a53f-8bc9fd5687c9" providerId="ADAL" clId="{8D50E2ED-41A5-4B45-84CD-752EF43C6130}" dt="2022-01-14T11:37:57.096" v="527" actId="26606"/>
          <ac:spMkLst>
            <pc:docMk/>
            <pc:sldMk cId="2354639659" sldId="1785"/>
            <ac:spMk id="1033" creationId="{72F84B47-E267-4194-8194-831DB7B5547F}"/>
          </ac:spMkLst>
        </pc:spChg>
        <pc:spChg chg="add del">
          <ac:chgData name="Marianne Dahl Martinsen" userId="7560708e-b1bd-40b8-a53f-8bc9fd5687c9" providerId="ADAL" clId="{8D50E2ED-41A5-4B45-84CD-752EF43C6130}" dt="2022-01-14T11:37:48.123" v="523" actId="26606"/>
          <ac:spMkLst>
            <pc:docMk/>
            <pc:sldMk cId="2354639659" sldId="1785"/>
            <ac:spMk id="1034" creationId="{F2B38F72-8FC4-4001-8C67-FA6B86DEC767}"/>
          </ac:spMkLst>
        </pc:spChg>
        <pc:spChg chg="add del">
          <ac:chgData name="Marianne Dahl Martinsen" userId="7560708e-b1bd-40b8-a53f-8bc9fd5687c9" providerId="ADAL" clId="{8D50E2ED-41A5-4B45-84CD-752EF43C6130}" dt="2022-01-14T11:38:03.511" v="529" actId="26606"/>
          <ac:spMkLst>
            <pc:docMk/>
            <pc:sldMk cId="2354639659" sldId="1785"/>
            <ac:spMk id="1035" creationId="{201CC55D-ED54-4C5C-95E6-10947BD1103B}"/>
          </ac:spMkLst>
        </pc:spChg>
        <pc:spChg chg="add del">
          <ac:chgData name="Marianne Dahl Martinsen" userId="7560708e-b1bd-40b8-a53f-8bc9fd5687c9" providerId="ADAL" clId="{8D50E2ED-41A5-4B45-84CD-752EF43C6130}" dt="2022-01-14T11:38:03.511" v="529" actId="26606"/>
          <ac:spMkLst>
            <pc:docMk/>
            <pc:sldMk cId="2354639659" sldId="1785"/>
            <ac:spMk id="1037" creationId="{3873B707-463F-40B0-8227-E8CC6C67EB25}"/>
          </ac:spMkLst>
        </pc:spChg>
        <pc:spChg chg="add del">
          <ac:chgData name="Marianne Dahl Martinsen" userId="7560708e-b1bd-40b8-a53f-8bc9fd5687c9" providerId="ADAL" clId="{8D50E2ED-41A5-4B45-84CD-752EF43C6130}" dt="2022-01-14T11:38:03.511" v="529" actId="26606"/>
          <ac:spMkLst>
            <pc:docMk/>
            <pc:sldMk cId="2354639659" sldId="1785"/>
            <ac:spMk id="1038" creationId="{C13237C8-E62C-4F0D-A318-BD6FB6C2D138}"/>
          </ac:spMkLst>
        </pc:spChg>
        <pc:spChg chg="add del">
          <ac:chgData name="Marianne Dahl Martinsen" userId="7560708e-b1bd-40b8-a53f-8bc9fd5687c9" providerId="ADAL" clId="{8D50E2ED-41A5-4B45-84CD-752EF43C6130}" dt="2022-01-14T11:38:03.511" v="529" actId="26606"/>
          <ac:spMkLst>
            <pc:docMk/>
            <pc:sldMk cId="2354639659" sldId="1785"/>
            <ac:spMk id="1039" creationId="{19C9EAEA-39D0-4B0E-A0EB-51E7B26740B1}"/>
          </ac:spMkLst>
        </pc:spChg>
        <pc:spChg chg="add del">
          <ac:chgData name="Marianne Dahl Martinsen" userId="7560708e-b1bd-40b8-a53f-8bc9fd5687c9" providerId="ADAL" clId="{8D50E2ED-41A5-4B45-84CD-752EF43C6130}" dt="2022-01-14T11:38:29.546" v="531" actId="26606"/>
          <ac:spMkLst>
            <pc:docMk/>
            <pc:sldMk cId="2354639659" sldId="1785"/>
            <ac:spMk id="1040" creationId="{F4C0B10B-D2C4-4A54-AFAD-3D27DF88BB37}"/>
          </ac:spMkLst>
        </pc:spChg>
        <pc:spChg chg="add del">
          <ac:chgData name="Marianne Dahl Martinsen" userId="7560708e-b1bd-40b8-a53f-8bc9fd5687c9" providerId="ADAL" clId="{8D50E2ED-41A5-4B45-84CD-752EF43C6130}" dt="2022-01-14T11:39:12.255" v="533" actId="26606"/>
          <ac:spMkLst>
            <pc:docMk/>
            <pc:sldMk cId="2354639659" sldId="1785"/>
            <ac:spMk id="1045" creationId="{4038CB10-1F5C-4D54-9DF7-12586DE5B007}"/>
          </ac:spMkLst>
        </pc:spChg>
        <pc:spChg chg="add del">
          <ac:chgData name="Marianne Dahl Martinsen" userId="7560708e-b1bd-40b8-a53f-8bc9fd5687c9" providerId="ADAL" clId="{8D50E2ED-41A5-4B45-84CD-752EF43C6130}" dt="2022-01-14T11:39:12.255" v="533" actId="26606"/>
          <ac:spMkLst>
            <pc:docMk/>
            <pc:sldMk cId="2354639659" sldId="1785"/>
            <ac:spMk id="1046" creationId="{73ED6512-6858-4552-B699-9A97FE9A4EA2}"/>
          </ac:spMkLst>
        </pc:spChg>
        <pc:grpChg chg="add del">
          <ac:chgData name="Marianne Dahl Martinsen" userId="7560708e-b1bd-40b8-a53f-8bc9fd5687c9" providerId="ADAL" clId="{8D50E2ED-41A5-4B45-84CD-752EF43C6130}" dt="2022-01-14T11:37:29.421" v="519" actId="26606"/>
          <ac:grpSpMkLst>
            <pc:docMk/>
            <pc:sldMk cId="2354639659" sldId="1785"/>
            <ac:grpSpMk id="73" creationId="{1DE889C7-FAD6-4397-98E2-05D503484459}"/>
          </ac:grpSpMkLst>
        </pc:grpChg>
        <pc:grpChg chg="add del">
          <ac:chgData name="Marianne Dahl Martinsen" userId="7560708e-b1bd-40b8-a53f-8bc9fd5687c9" providerId="ADAL" clId="{8D50E2ED-41A5-4B45-84CD-752EF43C6130}" dt="2022-01-14T11:37:43.143" v="521" actId="26606"/>
          <ac:grpSpMkLst>
            <pc:docMk/>
            <pc:sldMk cId="2354639659" sldId="1785"/>
            <ac:grpSpMk id="1029" creationId="{828A5161-06F1-46CF-8AD7-844680A59E13}"/>
          </ac:grpSpMkLst>
        </pc:grpChg>
        <pc:grpChg chg="add del">
          <ac:chgData name="Marianne Dahl Martinsen" userId="7560708e-b1bd-40b8-a53f-8bc9fd5687c9" providerId="ADAL" clId="{8D50E2ED-41A5-4B45-84CD-752EF43C6130}" dt="2022-01-14T11:37:43.143" v="521" actId="26606"/>
          <ac:grpSpMkLst>
            <pc:docMk/>
            <pc:sldMk cId="2354639659" sldId="1785"/>
            <ac:grpSpMk id="1032" creationId="{5995D10D-E9C9-47DB-AE7E-801FEF38F5C9}"/>
          </ac:grpSpMkLst>
        </pc:grpChg>
        <pc:grpChg chg="add del">
          <ac:chgData name="Marianne Dahl Martinsen" userId="7560708e-b1bd-40b8-a53f-8bc9fd5687c9" providerId="ADAL" clId="{8D50E2ED-41A5-4B45-84CD-752EF43C6130}" dt="2022-01-14T11:38:03.511" v="529" actId="26606"/>
          <ac:grpSpMkLst>
            <pc:docMk/>
            <pc:sldMk cId="2354639659" sldId="1785"/>
            <ac:grpSpMk id="1036" creationId="{1DE889C7-FAD6-4397-98E2-05D503484459}"/>
          </ac:grpSpMkLst>
        </pc:grpChg>
        <pc:grpChg chg="add del">
          <ac:chgData name="Marianne Dahl Martinsen" userId="7560708e-b1bd-40b8-a53f-8bc9fd5687c9" providerId="ADAL" clId="{8D50E2ED-41A5-4B45-84CD-752EF43C6130}" dt="2022-01-14T11:38:29.546" v="531" actId="26606"/>
          <ac:grpSpMkLst>
            <pc:docMk/>
            <pc:sldMk cId="2354639659" sldId="1785"/>
            <ac:grpSpMk id="1041" creationId="{B6BADB90-C74B-40D6-86DC-503F65FCE8DC}"/>
          </ac:grpSpMkLst>
        </pc:grpChg>
        <pc:picChg chg="add mod ord">
          <ac:chgData name="Marianne Dahl Martinsen" userId="7560708e-b1bd-40b8-a53f-8bc9fd5687c9" providerId="ADAL" clId="{8D50E2ED-41A5-4B45-84CD-752EF43C6130}" dt="2022-01-17T06:32:22.076" v="548" actId="26606"/>
          <ac:picMkLst>
            <pc:docMk/>
            <pc:sldMk cId="2354639659" sldId="1785"/>
            <ac:picMk id="2" creationId="{149D2116-FB82-4B9D-B66A-8C89262A1E0C}"/>
          </ac:picMkLst>
        </pc:picChg>
        <pc:picChg chg="ord">
          <ac:chgData name="Marianne Dahl Martinsen" userId="7560708e-b1bd-40b8-a53f-8bc9fd5687c9" providerId="ADAL" clId="{8D50E2ED-41A5-4B45-84CD-752EF43C6130}" dt="2022-01-17T06:31:47.417" v="540" actId="26606"/>
          <ac:picMkLst>
            <pc:docMk/>
            <pc:sldMk cId="2354639659" sldId="1785"/>
            <ac:picMk id="4" creationId="{DBEC7DAF-338D-4471-BCA5-2DE459333325}"/>
          </ac:picMkLst>
        </pc:picChg>
        <pc:picChg chg="add del mod ord">
          <ac:chgData name="Marianne Dahl Martinsen" userId="7560708e-b1bd-40b8-a53f-8bc9fd5687c9" providerId="ADAL" clId="{8D50E2ED-41A5-4B45-84CD-752EF43C6130}" dt="2022-01-14T11:39:19.079" v="534" actId="478"/>
          <ac:picMkLst>
            <pc:docMk/>
            <pc:sldMk cId="2354639659" sldId="1785"/>
            <ac:picMk id="1026" creationId="{55BDDE84-B4C5-4F68-B332-CA8B8C55B52C}"/>
          </ac:picMkLst>
        </pc:picChg>
        <pc:cxnChg chg="add del">
          <ac:chgData name="Marianne Dahl Martinsen" userId="7560708e-b1bd-40b8-a53f-8bc9fd5687c9" providerId="ADAL" clId="{8D50E2ED-41A5-4B45-84CD-752EF43C6130}" dt="2022-01-17T06:31:47.407" v="539" actId="26606"/>
          <ac:cxnSpMkLst>
            <pc:docMk/>
            <pc:sldMk cId="2354639659" sldId="1785"/>
            <ac:cxnSpMk id="45" creationId="{20E3A342-4D61-4E3F-AF90-1AB42AEB96CC}"/>
          </ac:cxnSpMkLst>
        </pc:cxnChg>
      </pc:sldChg>
    </pc:docChg>
  </pc:docChgLst>
  <pc:docChgLst>
    <pc:chgData name="Rita Lynghaug" userId="S::rita.lynghaug_as.kommune.no#ext#@storfollo.onmicrosoft.com::03023d8d-de8c-4cdb-ad69-f2c6bfeaf2e3" providerId="AD" clId="Web-{4B2244EE-D7DA-4465-9846-E394B5E57BBB}"/>
    <pc:docChg chg="modSld">
      <pc:chgData name="Rita Lynghaug" userId="S::rita.lynghaug_as.kommune.no#ext#@storfollo.onmicrosoft.com::03023d8d-de8c-4cdb-ad69-f2c6bfeaf2e3" providerId="AD" clId="Web-{4B2244EE-D7DA-4465-9846-E394B5E57BBB}" dt="2022-02-07T07:24:30.962" v="3" actId="688"/>
      <pc:docMkLst>
        <pc:docMk/>
      </pc:docMkLst>
      <pc:sldChg chg="modSp">
        <pc:chgData name="Rita Lynghaug" userId="S::rita.lynghaug_as.kommune.no#ext#@storfollo.onmicrosoft.com::03023d8d-de8c-4cdb-ad69-f2c6bfeaf2e3" providerId="AD" clId="Web-{4B2244EE-D7DA-4465-9846-E394B5E57BBB}" dt="2022-02-07T07:24:30.962" v="3" actId="688"/>
        <pc:sldMkLst>
          <pc:docMk/>
          <pc:sldMk cId="2287195641" sldId="1774"/>
        </pc:sldMkLst>
        <pc:spChg chg="mod">
          <ac:chgData name="Rita Lynghaug" userId="S::rita.lynghaug_as.kommune.no#ext#@storfollo.onmicrosoft.com::03023d8d-de8c-4cdb-ad69-f2c6bfeaf2e3" providerId="AD" clId="Web-{4B2244EE-D7DA-4465-9846-E394B5E57BBB}" dt="2022-02-07T07:24:10.882" v="1" actId="1076"/>
          <ac:spMkLst>
            <pc:docMk/>
            <pc:sldMk cId="2287195641" sldId="1774"/>
            <ac:spMk id="18" creationId="{00000000-0000-0000-0000-000000000000}"/>
          </ac:spMkLst>
        </pc:spChg>
        <pc:spChg chg="mod">
          <ac:chgData name="Rita Lynghaug" userId="S::rita.lynghaug_as.kommune.no#ext#@storfollo.onmicrosoft.com::03023d8d-de8c-4cdb-ad69-f2c6bfeaf2e3" providerId="AD" clId="Web-{4B2244EE-D7DA-4465-9846-E394B5E57BBB}" dt="2022-02-07T07:24:30.962" v="3" actId="688"/>
          <ac:spMkLst>
            <pc:docMk/>
            <pc:sldMk cId="2287195641" sldId="1774"/>
            <ac:spMk id="39" creationId="{0B5C57F8-8566-4020-B254-652B69892268}"/>
          </ac:spMkLst>
        </pc:spChg>
      </pc:sldChg>
    </pc:docChg>
  </pc:docChgLst>
</pc:chgInfo>
</file>

<file path=ppt/comments/modernComment_6F4_5215293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02542B-4CA0-484F-AE69-1D126155437A}" authorId="{203ED4DE-0323-CFAA-3534-C134C3E94524}" created="2022-01-20T13:48:32.63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77118521" sldId="1780"/>
      <ac:spMk id="2" creationId="{45563B8D-D435-4D32-A978-FBA19FA6526C}"/>
      <ac:txMk cp="404" len="27">
        <ac:context len="650" hash="1741478162"/>
      </ac:txMk>
    </ac:txMkLst>
    <p188:pos x="5918637" y="1832741"/>
    <p188:txBody>
      <a:bodyPr/>
      <a:lstStyle/>
      <a:p>
        <a:r>
          <a:rPr lang="en-US"/>
          <a:t>fremheve dette budskapet i styringsprinsipper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33B46-2321-45B5-B2C0-0185C5F1F7AF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8F644-9AC1-4AE0-BCEB-34625E18CE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160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8F644-9AC1-4AE0-BCEB-34625E18CE6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701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8F644-9AC1-4AE0-BCEB-34625E18CE6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8492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8F644-9AC1-4AE0-BCEB-34625E18CE6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8568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79FFE-3CE2-4C58-9646-AD6006CDB45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752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05F3E1-710C-4B44-BF67-2A1AEC126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21BCD53-AA10-4C13-A2C2-965E80350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19BD3B-EE0A-4A81-A27C-E09B874E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A9BB-21EE-4C1A-A451-7B223680F4B1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136ED8-B50D-4368-BA2B-1930D239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FCF1D2-755E-436F-84C0-D038B999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A265-79F2-4198-A27A-BADA9A9011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5493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E3F90D-D318-4A42-94BC-5B9CADFB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9D6C5EF-22E2-4411-A3D8-B910EE257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CED06-55E6-4BA2-9C0F-6DFC550E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A9BB-21EE-4C1A-A451-7B223680F4B1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8AA0C4-FEDF-4BC6-ACD1-9F63313A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B5CF340-7EA8-42B7-B0B1-B1B42EE3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A265-79F2-4198-A27A-BADA9A9011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15821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925D4BD-3D3E-40DA-82DA-67315DAFE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1BE3675-B2F7-41C4-8189-1B47B5B86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E85C48-7684-4676-A267-F04AA919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A9BB-21EE-4C1A-A451-7B223680F4B1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04D6123-BDCF-4B32-8BEE-3B28917F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E51ACDC-D4C8-42E4-871F-865CDF70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A265-79F2-4198-A27A-BADA9A9011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465007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4968E3-143C-4B05-99C8-F5470FB3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8184B7-757F-4CE9-B869-94495EA93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EEF44D-8DCC-4799-85B4-196B48A7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A9BB-21EE-4C1A-A451-7B223680F4B1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A58F55-B3BA-4ACF-B986-A9C9F750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A35B904-3A08-478E-81FD-A97C8178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A265-79F2-4198-A27A-BADA9A9011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537839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062B5A-E4B0-4601-A5B9-D7FAF392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E21F07D-BAEF-458B-968B-8322C6685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E14F3B0-D938-469C-9CD7-F834534CA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A9BB-21EE-4C1A-A451-7B223680F4B1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1FE3354-FA0D-4163-B1C8-F475593C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E4757D-3BD5-4433-A063-259E0224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A265-79F2-4198-A27A-BADA9A9011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89158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BDEA69-4180-48E1-829A-0D2CA4C1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E4DD76-5B3C-4FF4-85A5-53B4E3D7D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1CEA17B-BD91-4810-9B17-99ED36D9E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4D7A674-8895-41F2-8C2C-424DA79B1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A9BB-21EE-4C1A-A451-7B223680F4B1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752DBBB-CE5E-4B7A-A212-925D1B31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F0B5D57-F436-48E2-B336-245E6AD6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A265-79F2-4198-A27A-BADA9A9011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006968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E54E11-466F-402F-9CB1-35AA15C39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5FDEDC9-CECE-436B-A062-26805993F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7465FAA-7969-4033-AA7E-C0ADA2B7F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3C0D9BF-5B05-4E06-9F51-FC913E9D1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1B76927-5B44-446D-99DB-5C1C4D2EC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471958B-5532-40E6-A208-E8FC8869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A9BB-21EE-4C1A-A451-7B223680F4B1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BC45567-76E8-4185-8B0C-C51CA4E7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C0C109F-BF86-4D04-B45E-711B0F9A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A265-79F2-4198-A27A-BADA9A9011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410554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BC47CC-65FA-4463-90DF-CA3A844B3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A76C740-00D8-4F5D-9C5F-EE3AF2DE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A9BB-21EE-4C1A-A451-7B223680F4B1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C7ABA56-039A-4240-96F4-F432BD64F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2545CB-6E4F-4901-8301-9F083E2A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A265-79F2-4198-A27A-BADA9A9011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918184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8B70E3D-D85B-46BF-8894-B204A57E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A9BB-21EE-4C1A-A451-7B223680F4B1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ACB8ED6-D17B-42E3-AF29-441860BCC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C06522F-BA7D-4B10-9E00-CB665EF4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A265-79F2-4198-A27A-BADA9A9011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402270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44C114-E7FD-483E-B2E3-D26167DBC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E1C0FF-0BDC-433D-B045-54944F3D4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F86AF40-5265-4E6B-95D9-FFF2F5765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C4C068C-6312-46E5-ACAC-F6525E54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A9BB-21EE-4C1A-A451-7B223680F4B1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EA52DC3-62DE-4D1A-9317-C880A6D6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9C85150-2C44-4EFC-B795-0A7DAF4B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A265-79F2-4198-A27A-BADA9A9011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154084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8617B-C8C3-4E90-9855-FAF9179F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AFC8A1A-2E50-464E-8D87-EDF41484DA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74043E5-3328-47A7-95E4-2B83DA7B3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3D02B80-2656-4137-B59D-FB9DE514C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A9BB-21EE-4C1A-A451-7B223680F4B1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14148B8-CE5A-4050-AC54-DFE037570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5E2D853-5588-409B-9A54-7F40759D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A265-79F2-4198-A27A-BADA9A9011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329445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221985B-45AD-42F0-90E7-F2E2BE94E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4136FB-C94C-4732-8CBF-7A617ED1B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E1321A-AA16-4A78-B697-C018D0745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0A9BB-21EE-4C1A-A451-7B223680F4B1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D16108-0AE1-4019-B9CE-5AF28E177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68B41F5-4A7C-4F85-9E1F-AE1CDBDB7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1A265-79F2-4198-A27A-BADA9A9011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293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8/10/relationships/comments" Target="../comments/modernComment_6F4_521529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5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80A4B931-B7F0-403E-9F40-8A4054A04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3">
            <a:extLst>
              <a:ext uri="{FF2B5EF4-FFF2-40B4-BE49-F238E27FC236}">
                <a16:creationId xmlns:a16="http://schemas.microsoft.com/office/drawing/2014/main" id="{4CEAF602-346E-4A18-BDCE-F489E035C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4">
            <a:extLst>
              <a:ext uri="{FF2B5EF4-FFF2-40B4-BE49-F238E27FC236}">
                <a16:creationId xmlns:a16="http://schemas.microsoft.com/office/drawing/2014/main" id="{F74A1337-596D-453E-B873-BCF1760E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FF2EE6B-7C66-469B-8ADA-F3DF9CE8F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600325"/>
            <a:ext cx="4948428" cy="2651200"/>
          </a:xfrm>
        </p:spPr>
        <p:txBody>
          <a:bodyPr anchor="t">
            <a:normAutofit/>
          </a:bodyPr>
          <a:lstStyle/>
          <a:p>
            <a:pPr algn="l"/>
            <a:r>
              <a:rPr lang="nb-NO" sz="3800" dirty="0"/>
              <a:t>Retningslinje for informasjonsforvaltning</a:t>
            </a:r>
            <a:br>
              <a:rPr lang="nb-NO" sz="3800" dirty="0"/>
            </a:br>
            <a:r>
              <a:rPr lang="nb-NO" sz="3800" dirty="0"/>
              <a:t>2022-2026</a:t>
            </a:r>
          </a:p>
        </p:txBody>
      </p:sp>
      <p:pic>
        <p:nvPicPr>
          <p:cNvPr id="6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91CE11FA-3FE5-4EDC-828C-412FE9A66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711" y="530460"/>
            <a:ext cx="4621557" cy="970527"/>
          </a:xfrm>
          <a:prstGeom prst="rect">
            <a:avLst/>
          </a:prstGeom>
        </p:spPr>
      </p:pic>
      <p:pic>
        <p:nvPicPr>
          <p:cNvPr id="7" name="Bilde 7" descr="Et bilde som inneholder tekst, klokke&#10;&#10;Automatisk generert beskrivelse">
            <a:extLst>
              <a:ext uri="{FF2B5EF4-FFF2-40B4-BE49-F238E27FC236}">
                <a16:creationId xmlns:a16="http://schemas.microsoft.com/office/drawing/2014/main" id="{BEDFD099-6854-4841-BD06-ECFE31EBD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069" y="1870584"/>
            <a:ext cx="3605228" cy="1388013"/>
          </a:xfrm>
          <a:prstGeom prst="rect">
            <a:avLst/>
          </a:prstGeom>
        </p:spPr>
      </p:pic>
      <p:pic>
        <p:nvPicPr>
          <p:cNvPr id="9" name="Bilde 9">
            <a:extLst>
              <a:ext uri="{FF2B5EF4-FFF2-40B4-BE49-F238E27FC236}">
                <a16:creationId xmlns:a16="http://schemas.microsoft.com/office/drawing/2014/main" id="{5621F944-1429-4E45-A4B2-E25D19CD02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00" t="32394" r="11500" b="30986"/>
          <a:stretch/>
        </p:blipFill>
        <p:spPr>
          <a:xfrm>
            <a:off x="8687653" y="3548685"/>
            <a:ext cx="3182616" cy="1129551"/>
          </a:xfrm>
          <a:prstGeom prst="rect">
            <a:avLst/>
          </a:prstGeom>
        </p:spPr>
      </p:pic>
      <p:pic>
        <p:nvPicPr>
          <p:cNvPr id="1028" name="Picture 4" descr="Data Management Insights | SAS Norway">
            <a:extLst>
              <a:ext uri="{FF2B5EF4-FFF2-40B4-BE49-F238E27FC236}">
                <a16:creationId xmlns:a16="http://schemas.microsoft.com/office/drawing/2014/main" id="{BA35B8CD-6F66-45E5-A478-FBFEAC685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8922" y="4968316"/>
            <a:ext cx="1581333" cy="138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06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716389F-DF44-4F62-A855-4A79C1C09238}"/>
              </a:ext>
            </a:extLst>
          </p:cNvPr>
          <p:cNvSpPr txBox="1"/>
          <p:nvPr/>
        </p:nvSpPr>
        <p:spPr>
          <a:xfrm>
            <a:off x="771600" y="2045359"/>
            <a:ext cx="10585176" cy="3016210"/>
          </a:xfrm>
          <a:prstGeom prst="rect">
            <a:avLst/>
          </a:prstGeom>
          <a:solidFill>
            <a:srgbClr val="327EC4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nb-NO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  <a:ea typeface="+mn-lt"/>
                <a:cs typeface="+mn-lt"/>
              </a:rPr>
              <a:t>å hjelpe Vestby, Ås og Frogn å oppnå en mer helhetlig informasjonsforvaltning. Retningslinjen skal sørge for en effektiv håndtering av informasjon i kommunene, bidra til brukervennlige og relevante løsninger og tjenester samt øke datakvalitet. Retningslinjen er med på å styrke den kommunale forvaltningen. </a:t>
            </a:r>
          </a:p>
          <a:p>
            <a:endParaRPr lang="nb-NO" sz="160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  <a:ea typeface="+mn-lt"/>
                <a:cs typeface="+mn-lt"/>
              </a:rPr>
              <a:t>å angi retning og tiltak for videreutvikling av informasjonsforvaltning i kommunene frem mot 2026. Retningslinjen er et styrende dokument.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  <a:ea typeface="+mn-lt"/>
                <a:cs typeface="+mn-lt"/>
              </a:rPr>
              <a:t>å være et verktøy som er med på å sikre at digitaliseringsprosjektene og systemvalg er i tråd med ambisjonene og målbildet vi har satt oss.  </a:t>
            </a:r>
          </a:p>
          <a:p>
            <a:endParaRPr lang="nb-NO" sz="1400">
              <a:ea typeface="+mn-lt"/>
              <a:cs typeface="+mn-lt"/>
            </a:endParaRPr>
          </a:p>
          <a:p>
            <a:endParaRPr lang="nb-NO" sz="1400">
              <a:ea typeface="+mn-lt"/>
              <a:cs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2805F4-36A2-4BAC-A02D-52A0B4345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175" cy="9144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B322037-DD62-4B35-9E67-1775B908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8" y="850035"/>
            <a:ext cx="10515600" cy="1325563"/>
          </a:xfrm>
        </p:spPr>
        <p:txBody>
          <a:bodyPr>
            <a:normAutofit/>
          </a:bodyPr>
          <a:lstStyle/>
          <a:p>
            <a:r>
              <a:rPr lang="nb-NO" sz="2400" b="1" dirty="0"/>
              <a:t>Retningslinjens overordnede formål er: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42BBA8-96F0-441A-80DF-DFAA04AFB79D}"/>
              </a:ext>
            </a:extLst>
          </p:cNvPr>
          <p:cNvSpPr txBox="1"/>
          <p:nvPr/>
        </p:nvSpPr>
        <p:spPr>
          <a:xfrm>
            <a:off x="872837" y="5283843"/>
            <a:ext cx="1032163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b-NO" sz="1400">
              <a:ea typeface="+mn-lt"/>
              <a:cs typeface="+mn-lt"/>
            </a:endParaRPr>
          </a:p>
          <a:p>
            <a:r>
              <a:rPr lang="nb-NO" sz="1400" dirty="0">
                <a:ea typeface="+mn-lt"/>
                <a:cs typeface="+mn-lt"/>
              </a:rPr>
              <a:t>Retningslinjen bygger på kommunenes egne gjeldende strategier og handlingsplaner, beste praksis innenfor informasjonsforvaltning i tillegg til nasjonale strategier og føringer</a:t>
            </a:r>
          </a:p>
          <a:p>
            <a:endParaRPr lang="nb-NO" sz="1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913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32A451A-060D-4B1D-ACC8-ADDDC2FE7F80}"/>
              </a:ext>
            </a:extLst>
          </p:cNvPr>
          <p:cNvSpPr/>
          <p:nvPr/>
        </p:nvSpPr>
        <p:spPr>
          <a:xfrm>
            <a:off x="6888088" y="1916832"/>
            <a:ext cx="3024336" cy="3434519"/>
          </a:xfrm>
          <a:prstGeom prst="rect">
            <a:avLst/>
          </a:prstGeom>
          <a:solidFill>
            <a:srgbClr val="FF0000">
              <a:alpha val="6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3A4139F-A4ED-487B-BF79-4FD284054AA5}"/>
              </a:ext>
            </a:extLst>
          </p:cNvPr>
          <p:cNvSpPr txBox="1">
            <a:spLocks/>
          </p:cNvSpPr>
          <p:nvPr/>
        </p:nvSpPr>
        <p:spPr>
          <a:xfrm>
            <a:off x="474527" y="2242449"/>
            <a:ext cx="4612169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nn-NO" sz="1100" i="1"/>
              <a:t>Informasjonsforvaltning er en helhetlig tilnærming til verktøy, aktiviteter og tiltak, som sikrer best mulig kvalitet, bruk, systematisk organisering og sikring av informasjon i samanheng med organisasjonens arbeidsprosesser. </a:t>
            </a:r>
            <a:endParaRPr lang="nn-NO" sz="1000"/>
          </a:p>
          <a:p>
            <a:pPr fontAlgn="base"/>
            <a:r>
              <a:rPr lang="nn-NO" sz="1000"/>
              <a:t>(DIGDIR: DIFI 2013:10)</a:t>
            </a:r>
            <a:r>
              <a:rPr lang="nb-NO" sz="1000"/>
              <a:t>​</a:t>
            </a:r>
          </a:p>
          <a:p>
            <a:endParaRPr lang="nb-NO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200424C2-DFFE-4DB7-A2EE-BE580D66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281546"/>
            <a:ext cx="10515600" cy="492269"/>
          </a:xfrm>
        </p:spPr>
        <p:txBody>
          <a:bodyPr>
            <a:noAutofit/>
          </a:bodyPr>
          <a:lstStyle/>
          <a:p>
            <a:r>
              <a:rPr lang="nb-NO" sz="2400" b="1">
                <a:cs typeface="Arial"/>
              </a:rPr>
              <a:t>Hva er god informasjonsforvaltning?</a:t>
            </a:r>
            <a:endParaRPr lang="nb-NO" sz="2400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39B544-E21D-4EF6-863F-BC6B5EA6F533}"/>
              </a:ext>
            </a:extLst>
          </p:cNvPr>
          <p:cNvSpPr/>
          <p:nvPr/>
        </p:nvSpPr>
        <p:spPr>
          <a:xfrm>
            <a:off x="4151785" y="4221089"/>
            <a:ext cx="1080119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4800"/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1E19FB-73A6-4A86-9DF7-259FAD529CDB}"/>
              </a:ext>
            </a:extLst>
          </p:cNvPr>
          <p:cNvSpPr/>
          <p:nvPr/>
        </p:nvSpPr>
        <p:spPr>
          <a:xfrm>
            <a:off x="4871865" y="3068961"/>
            <a:ext cx="1080119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4800"/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513CC1-319E-4620-806E-0F1532ECCC5F}"/>
              </a:ext>
            </a:extLst>
          </p:cNvPr>
          <p:cNvSpPr/>
          <p:nvPr/>
        </p:nvSpPr>
        <p:spPr>
          <a:xfrm>
            <a:off x="5591945" y="1916833"/>
            <a:ext cx="1080119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480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FADAF6-716A-43F4-A9EB-5C7749CAF0BC}"/>
              </a:ext>
            </a:extLst>
          </p:cNvPr>
          <p:cNvSpPr txBox="1"/>
          <p:nvPr/>
        </p:nvSpPr>
        <p:spPr>
          <a:xfrm>
            <a:off x="4583832" y="4365104"/>
            <a:ext cx="280831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/>
              <a:t>Finne og forstå data</a:t>
            </a:r>
          </a:p>
          <a:p>
            <a:r>
              <a:rPr lang="nb-NO" sz="900"/>
              <a:t>Vi vet hvor vi finner datasett</a:t>
            </a:r>
          </a:p>
          <a:p>
            <a:r>
              <a:rPr lang="nb-NO" sz="900"/>
              <a:t>Vi vet hvilken kvalitet opplysningene har</a:t>
            </a:r>
          </a:p>
          <a:p>
            <a:r>
              <a:rPr lang="nb-NO" sz="900"/>
              <a:t>Vi vet hva opplysningene i datasettene betyr</a:t>
            </a:r>
          </a:p>
          <a:p>
            <a:r>
              <a:rPr lang="nb-NO" sz="900"/>
              <a:t>Vi vet til hvilket formål opplysningene kan brukes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58B57D-CD25-42B8-A69E-9F4F87BCF0EC}"/>
              </a:ext>
            </a:extLst>
          </p:cNvPr>
          <p:cNvSpPr txBox="1"/>
          <p:nvPr/>
        </p:nvSpPr>
        <p:spPr>
          <a:xfrm>
            <a:off x="5375920" y="3212976"/>
            <a:ext cx="237172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/>
              <a:t>Bruke data</a:t>
            </a:r>
          </a:p>
          <a:p>
            <a:r>
              <a:rPr lang="nb-NO" sz="900"/>
              <a:t>Vi vet hvordan vi får tilgang til data</a:t>
            </a:r>
          </a:p>
          <a:p>
            <a:r>
              <a:rPr lang="nb-NO" sz="900"/>
              <a:t>Vi kan lett ta de i bruk</a:t>
            </a:r>
          </a:p>
          <a:p>
            <a:r>
              <a:rPr lang="nb-NO" sz="900"/>
              <a:t>De er tilgjengeliggjort i sanntid</a:t>
            </a:r>
          </a:p>
          <a:p>
            <a:endParaRPr lang="nb-NO" sz="9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158B6B-B9BC-48D0-BD0F-328F3E91852A}"/>
              </a:ext>
            </a:extLst>
          </p:cNvPr>
          <p:cNvSpPr txBox="1"/>
          <p:nvPr/>
        </p:nvSpPr>
        <p:spPr>
          <a:xfrm>
            <a:off x="6096000" y="2060848"/>
            <a:ext cx="201622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/>
              <a:t>Gjenbruke data</a:t>
            </a:r>
          </a:p>
          <a:p>
            <a:r>
              <a:rPr lang="nb-NO" sz="900"/>
              <a:t>Vi kjenner til bruken</a:t>
            </a:r>
          </a:p>
          <a:p>
            <a:r>
              <a:rPr lang="nb-NO" sz="900"/>
              <a:t>Vi forenkler for å oppnå gjenbruk</a:t>
            </a:r>
          </a:p>
          <a:p>
            <a:r>
              <a:rPr lang="nb-NO" sz="900"/>
              <a:t>Vi sanerer det som ikke skal brukes</a:t>
            </a:r>
          </a:p>
          <a:p>
            <a:endParaRPr lang="nb-NO" sz="9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AE7D40-FD5E-4EBC-90E1-66EE5942EB21}"/>
              </a:ext>
            </a:extLst>
          </p:cNvPr>
          <p:cNvSpPr txBox="1"/>
          <p:nvPr/>
        </p:nvSpPr>
        <p:spPr>
          <a:xfrm>
            <a:off x="8040216" y="1772816"/>
            <a:ext cx="15841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000">
              <a:solidFill>
                <a:schemeClr val="bg1"/>
              </a:solidFill>
            </a:endParaRPr>
          </a:p>
          <a:p>
            <a:pPr algn="ctr"/>
            <a:endParaRPr lang="nb-NO" sz="1000">
              <a:solidFill>
                <a:schemeClr val="bg1"/>
              </a:solidFill>
            </a:endParaRPr>
          </a:p>
          <a:p>
            <a:pPr algn="ctr"/>
            <a:r>
              <a:rPr lang="nb-NO" sz="1000">
                <a:solidFill>
                  <a:schemeClr val="bg1"/>
                </a:solidFill>
              </a:rPr>
              <a:t>Den enkelte virksomhet har oversikt over sine data, og oversikten er tilgjengeliggjort</a:t>
            </a:r>
          </a:p>
          <a:p>
            <a:pPr algn="ctr"/>
            <a:endParaRPr lang="nb-NO" sz="1000">
              <a:solidFill>
                <a:schemeClr val="bg1"/>
              </a:solidFill>
            </a:endParaRPr>
          </a:p>
          <a:p>
            <a:pPr algn="ctr"/>
            <a:endParaRPr lang="nb-NO" sz="1000">
              <a:solidFill>
                <a:schemeClr val="bg1"/>
              </a:solidFill>
            </a:endParaRPr>
          </a:p>
          <a:p>
            <a:pPr algn="ctr"/>
            <a:endParaRPr lang="nb-NO" sz="1000">
              <a:solidFill>
                <a:schemeClr val="bg1"/>
              </a:solidFill>
            </a:endParaRPr>
          </a:p>
          <a:p>
            <a:pPr algn="ctr"/>
            <a:r>
              <a:rPr lang="nb-NO" sz="1000">
                <a:solidFill>
                  <a:schemeClr val="bg1"/>
                </a:solidFill>
              </a:rPr>
              <a:t>Den enkelte virksomhet har tilgjengeliggjort data som kan deles med andre</a:t>
            </a:r>
          </a:p>
          <a:p>
            <a:pPr algn="ctr"/>
            <a:endParaRPr lang="nb-NO" sz="1000">
              <a:solidFill>
                <a:schemeClr val="bg1"/>
              </a:solidFill>
            </a:endParaRPr>
          </a:p>
          <a:p>
            <a:pPr algn="ctr"/>
            <a:endParaRPr lang="nb-NO" sz="1000">
              <a:solidFill>
                <a:schemeClr val="bg1"/>
              </a:solidFill>
            </a:endParaRPr>
          </a:p>
          <a:p>
            <a:pPr algn="ctr"/>
            <a:endParaRPr lang="nb-NO" sz="1000">
              <a:solidFill>
                <a:schemeClr val="bg1"/>
              </a:solidFill>
            </a:endParaRPr>
          </a:p>
          <a:p>
            <a:pPr algn="ctr"/>
            <a:r>
              <a:rPr lang="nb-NO" sz="1000">
                <a:solidFill>
                  <a:schemeClr val="bg1"/>
                </a:solidFill>
              </a:rPr>
              <a:t>Den enkelte virksomhet har hensiktsmessig organisering for systematisk tilnærming til informasjonsforvaltning</a:t>
            </a:r>
          </a:p>
          <a:p>
            <a:endParaRPr lang="nb-NO" sz="100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0A7B7D-38E9-4874-81D2-823A1675B0D9}"/>
              </a:ext>
            </a:extLst>
          </p:cNvPr>
          <p:cNvSpPr txBox="1"/>
          <p:nvPr/>
        </p:nvSpPr>
        <p:spPr>
          <a:xfrm rot="5400000">
            <a:off x="8528545" y="3604131"/>
            <a:ext cx="238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ORDEN I </a:t>
            </a:r>
            <a:r>
              <a:rPr lang="nb-NO" sz="1400">
                <a:solidFill>
                  <a:schemeClr val="bg1"/>
                </a:solidFill>
              </a:rPr>
              <a:t>EGET</a:t>
            </a:r>
            <a:r>
              <a:rPr lang="nb-NO" sz="1400"/>
              <a:t> HUS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E4C761-D511-47AB-92E5-4D21D0440001}"/>
              </a:ext>
            </a:extLst>
          </p:cNvPr>
          <p:cNvSpPr txBox="1"/>
          <p:nvPr/>
        </p:nvSpPr>
        <p:spPr>
          <a:xfrm>
            <a:off x="472448" y="3617671"/>
            <a:ext cx="32544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DIGDIR definerer: </a:t>
            </a:r>
          </a:p>
          <a:p>
            <a:endParaRPr lang="nb-NO" sz="1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/>
              <a:t>tre ambisjonsnivåer for en helhetlig informasjonsforvaltning for offentlige virksomheter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/>
              <a:t>offentlige virksomheters ansvar til</a:t>
            </a:r>
            <a:r>
              <a:rPr lang="nn-NO" sz="1000"/>
              <a:t> å forvalte sin egen informasjon på en strukturert måte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sz="1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000"/>
              <a:t>en felles datakatalog for å fremme gjenbruk av data som finnes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sz="1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5E2192-C3DE-4B34-BA00-7C71E9E527FE}"/>
              </a:ext>
            </a:extLst>
          </p:cNvPr>
          <p:cNvSpPr/>
          <p:nvPr/>
        </p:nvSpPr>
        <p:spPr>
          <a:xfrm>
            <a:off x="9984432" y="1916832"/>
            <a:ext cx="1944216" cy="3434519"/>
          </a:xfrm>
          <a:prstGeom prst="rect">
            <a:avLst/>
          </a:prstGeom>
          <a:solidFill>
            <a:srgbClr val="FF0000">
              <a:alpha val="6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FEB5C6-ECBC-45C4-B76E-B7B349634C64}"/>
              </a:ext>
            </a:extLst>
          </p:cNvPr>
          <p:cNvSpPr txBox="1"/>
          <p:nvPr/>
        </p:nvSpPr>
        <p:spPr>
          <a:xfrm>
            <a:off x="10272464" y="1844824"/>
            <a:ext cx="15841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000">
              <a:solidFill>
                <a:schemeClr val="bg1"/>
              </a:solidFill>
            </a:endParaRPr>
          </a:p>
          <a:p>
            <a:pPr algn="ctr"/>
            <a:endParaRPr lang="nb-NO" sz="1000">
              <a:solidFill>
                <a:schemeClr val="bg1"/>
              </a:solidFill>
            </a:endParaRPr>
          </a:p>
          <a:p>
            <a:pPr algn="ctr"/>
            <a:r>
              <a:rPr lang="nb-NO" sz="1000">
                <a:solidFill>
                  <a:schemeClr val="bg1"/>
                </a:solidFill>
              </a:rPr>
              <a:t>Nasjonale standarder understøtter maskinell utveksling</a:t>
            </a:r>
          </a:p>
          <a:p>
            <a:pPr algn="ctr"/>
            <a:endParaRPr lang="nb-NO" sz="1000">
              <a:solidFill>
                <a:schemeClr val="bg1"/>
              </a:solidFill>
            </a:endParaRPr>
          </a:p>
          <a:p>
            <a:pPr algn="ctr"/>
            <a:r>
              <a:rPr lang="nb-NO" sz="1000">
                <a:solidFill>
                  <a:schemeClr val="bg1"/>
                </a:solidFill>
              </a:rPr>
              <a:t>Veiledere og informasjonsmateriell til bruk i virksomhetene</a:t>
            </a:r>
          </a:p>
          <a:p>
            <a:pPr algn="ctr"/>
            <a:endParaRPr lang="nb-NO" sz="1000">
              <a:solidFill>
                <a:schemeClr val="bg1"/>
              </a:solidFill>
            </a:endParaRPr>
          </a:p>
          <a:p>
            <a:pPr algn="ctr"/>
            <a:r>
              <a:rPr lang="nb-NO" sz="1000">
                <a:solidFill>
                  <a:schemeClr val="bg1"/>
                </a:solidFill>
              </a:rPr>
              <a:t>Sikre kontinuerlig arbeid i virksomhetene for å bidra til innhold og nytteverdi</a:t>
            </a:r>
          </a:p>
          <a:p>
            <a:pPr algn="ctr"/>
            <a:endParaRPr lang="nb-NO" sz="1000">
              <a:solidFill>
                <a:schemeClr val="bg1"/>
              </a:solidFill>
            </a:endParaRPr>
          </a:p>
          <a:p>
            <a:pPr algn="ctr"/>
            <a:r>
              <a:rPr lang="nb-NO" sz="1000">
                <a:solidFill>
                  <a:schemeClr val="bg1"/>
                </a:solidFill>
              </a:rPr>
              <a:t>Etablere indikatorer og rutiner for å måle status og dokumentere effekt</a:t>
            </a:r>
          </a:p>
          <a:p>
            <a:pPr algn="ctr"/>
            <a:endParaRPr lang="nb-NO" sz="1000">
              <a:solidFill>
                <a:schemeClr val="bg1"/>
              </a:solidFill>
            </a:endParaRPr>
          </a:p>
          <a:p>
            <a:pPr algn="ctr"/>
            <a:r>
              <a:rPr lang="nb-NO" sz="1000">
                <a:solidFill>
                  <a:schemeClr val="bg1"/>
                </a:solidFill>
              </a:rPr>
              <a:t>Ekspertgruppe og faglig nettverk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886E91-0316-45C4-BD5E-E573B231348A}"/>
              </a:ext>
            </a:extLst>
          </p:cNvPr>
          <p:cNvSpPr txBox="1"/>
          <p:nvPr/>
        </p:nvSpPr>
        <p:spPr>
          <a:xfrm rot="16200000">
            <a:off x="8081110" y="2884050"/>
            <a:ext cx="4114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>
                <a:solidFill>
                  <a:schemeClr val="bg1"/>
                </a:solidFill>
              </a:rPr>
              <a:t>FELLES </a:t>
            </a:r>
            <a:r>
              <a:rPr lang="nb-NO" sz="1400"/>
              <a:t>NASJONALT RAMMEVERK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87F869-C6A6-4627-9282-FE3D042034F9}"/>
              </a:ext>
            </a:extLst>
          </p:cNvPr>
          <p:cNvSpPr txBox="1"/>
          <p:nvPr/>
        </p:nvSpPr>
        <p:spPr>
          <a:xfrm>
            <a:off x="10416480" y="5373216"/>
            <a:ext cx="158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nn-NO" sz="900"/>
              <a:t>(DIGDIR: DIFI 2013:10)</a:t>
            </a:r>
            <a:r>
              <a:rPr lang="nb-NO" sz="1800"/>
              <a:t>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A303F7-EE22-4231-BEA7-7513956B7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21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7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200424C2-DFFE-4DB7-A2EE-BE580D66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1043998"/>
            <a:ext cx="10515600" cy="1325563"/>
          </a:xfrm>
        </p:spPr>
        <p:txBody>
          <a:bodyPr>
            <a:normAutofit/>
          </a:bodyPr>
          <a:lstStyle/>
          <a:p>
            <a:r>
              <a:rPr lang="nb-NO" sz="2400" b="1">
                <a:cs typeface="Arial"/>
              </a:rPr>
              <a:t>Dagens utfordringsbilde</a:t>
            </a:r>
            <a:endParaRPr lang="nb-NO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563B8D-D435-4D32-A978-FBA19FA6526C}"/>
              </a:ext>
            </a:extLst>
          </p:cNvPr>
          <p:cNvSpPr txBox="1"/>
          <p:nvPr/>
        </p:nvSpPr>
        <p:spPr>
          <a:xfrm>
            <a:off x="696094" y="3181003"/>
            <a:ext cx="10801200" cy="2723823"/>
          </a:xfrm>
          <a:prstGeom prst="rect">
            <a:avLst/>
          </a:prstGeom>
          <a:solidFill>
            <a:srgbClr val="327EC4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500">
                <a:solidFill>
                  <a:schemeClr val="bg1"/>
                </a:solidFill>
              </a:rPr>
              <a:t>en mer helhetlig tilnærming til informasjonsforvaltning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500">
                <a:solidFill>
                  <a:schemeClr val="bg1"/>
                </a:solidFill>
              </a:rPr>
              <a:t>styrket informasjonssikkerhet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500">
                <a:solidFill>
                  <a:schemeClr val="bg1"/>
                </a:solidFill>
              </a:rPr>
              <a:t>bedre kontroll over egne data for å styrke våre beslutningsprosesser og tjenester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500">
                <a:solidFill>
                  <a:schemeClr val="bg1"/>
                </a:solidFill>
              </a:rPr>
              <a:t>større gjenbruk av data gjennom godt samspill mellom fagsystemer som forvalter vår informasjon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500">
                <a:solidFill>
                  <a:schemeClr val="bg1"/>
                </a:solidFill>
              </a:rPr>
              <a:t>bedre støtte for transparens og innsyn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500">
                <a:solidFill>
                  <a:schemeClr val="bg1"/>
                </a:solidFill>
              </a:rPr>
              <a:t>s</a:t>
            </a:r>
            <a:r>
              <a:rPr lang="nb-NO" sz="1500">
                <a:solidFill>
                  <a:schemeClr val="bg1"/>
                </a:solidFill>
                <a:effectLst/>
              </a:rPr>
              <a:t>ystemer for bevaring av informasjon i langtidsperspektiv</a:t>
            </a:r>
            <a:endParaRPr lang="nb-NO" sz="15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500">
                <a:solidFill>
                  <a:schemeClr val="bg1"/>
                </a:solidFill>
              </a:rPr>
              <a:t>forbedret datafangst med større bevissthet rundt sanering og kassasjon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500">
                <a:solidFill>
                  <a:schemeClr val="bg1"/>
                </a:solidFill>
              </a:rPr>
              <a:t>rutiner og systemer skal være våre medhjelpere i etterlevelse av lover og regler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500">
                <a:solidFill>
                  <a:schemeClr val="bg1"/>
                </a:solidFill>
              </a:rPr>
              <a:t>vår organisasjon, på tvers av avdelinger og enheter,  forstår viktigheten av god informasjonsforvaltning som digitaliseringens «hjerte»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D1427F-CE8E-4059-AAA6-BE07C3712981}"/>
              </a:ext>
            </a:extLst>
          </p:cNvPr>
          <p:cNvSpPr txBox="1"/>
          <p:nvPr/>
        </p:nvSpPr>
        <p:spPr>
          <a:xfrm>
            <a:off x="551384" y="2060848"/>
            <a:ext cx="10781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/>
              <a:t>Daglig forvalter Vestby, Ås og Frogn store mengder av data om sine forvaltningsområder. Disse dataene brukes for å videreutvikle kommunene, deres satsingsområder og tilby relevante tjenester til våre innbyggere. I dag mangler vi en helhetlig tilnærming til forvaltning av vår informasjon, som et av våre viktigste ressurser. For å realisere kommunenes overordnede ambisjonene har vi et pressende behov for: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4A6525-76DD-4D11-BCF5-B45639BD6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21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185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B0891D4-DBE9-4B8C-AA1D-FF8D2205EFD4}"/>
              </a:ext>
            </a:extLst>
          </p:cNvPr>
          <p:cNvSpPr/>
          <p:nvPr/>
        </p:nvSpPr>
        <p:spPr>
          <a:xfrm>
            <a:off x="4223792" y="2636912"/>
            <a:ext cx="3816424" cy="864096"/>
          </a:xfrm>
          <a:prstGeom prst="rect">
            <a:avLst/>
          </a:prstGeom>
          <a:solidFill>
            <a:srgbClr val="32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/>
              <a:t>            </a:t>
            </a:r>
          </a:p>
          <a:p>
            <a:pPr algn="ctr"/>
            <a:r>
              <a:rPr lang="nb-NO" sz="1600" b="1"/>
              <a:t>              </a:t>
            </a:r>
            <a:endParaRPr lang="nb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1C49DF-4B2F-48CE-946B-E6F379096FFA}"/>
              </a:ext>
            </a:extLst>
          </p:cNvPr>
          <p:cNvSpPr/>
          <p:nvPr/>
        </p:nvSpPr>
        <p:spPr>
          <a:xfrm>
            <a:off x="8184232" y="2636912"/>
            <a:ext cx="3816424" cy="864096"/>
          </a:xfrm>
          <a:prstGeom prst="rect">
            <a:avLst/>
          </a:prstGeom>
          <a:solidFill>
            <a:srgbClr val="32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/>
              <a:t>                         </a:t>
            </a:r>
          </a:p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88CA20-BDC0-4421-A987-8A97849902CA}"/>
              </a:ext>
            </a:extLst>
          </p:cNvPr>
          <p:cNvSpPr/>
          <p:nvPr/>
        </p:nvSpPr>
        <p:spPr>
          <a:xfrm>
            <a:off x="263352" y="2636912"/>
            <a:ext cx="3816424" cy="864096"/>
          </a:xfrm>
          <a:prstGeom prst="rect">
            <a:avLst/>
          </a:prstGeom>
          <a:solidFill>
            <a:srgbClr val="32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/>
              <a:t>            </a:t>
            </a:r>
          </a:p>
          <a:p>
            <a:pPr algn="ctr"/>
            <a:r>
              <a:rPr lang="nb-NO" sz="1600" b="1"/>
              <a:t>              </a:t>
            </a:r>
            <a:endParaRPr lang="nb-NO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C2C4ABE-DEAC-43F6-AC6F-0916B6DAC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360" y="2852936"/>
            <a:ext cx="424047" cy="4320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F7D1E47-2FA6-4219-8AA4-2F529E6B36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5800" y="2852936"/>
            <a:ext cx="432048" cy="43204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0D968DD-23C2-4F36-BB21-160985416C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56240" y="2852936"/>
            <a:ext cx="432048" cy="50405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C52F9F9-5FEF-4B81-B2EF-E8DF9C1929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60296" y="2852936"/>
            <a:ext cx="428456" cy="44462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69D2CF5-9632-497C-8E98-230AF38A25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99856" y="2852936"/>
            <a:ext cx="432048" cy="43204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B41935E-0424-43C8-AC14-079E2C4948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9416" y="2852936"/>
            <a:ext cx="424047" cy="4320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CC2669B-E516-4C20-818E-95BB09230890}"/>
              </a:ext>
            </a:extLst>
          </p:cNvPr>
          <p:cNvSpPr txBox="1"/>
          <p:nvPr/>
        </p:nvSpPr>
        <p:spPr>
          <a:xfrm>
            <a:off x="263352" y="3573016"/>
            <a:ext cx="3816424" cy="22313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000" i="1">
                <a:effectLst/>
                <a:latin typeface="Segoe UI"/>
                <a:cs typeface="Segoe UI"/>
              </a:rPr>
              <a:t>Med brukeren menes innbyggere, næringsliv og andre som </a:t>
            </a:r>
            <a:r>
              <a:rPr lang="nb-NO" sz="1000" i="1">
                <a:latin typeface="Segoe UI"/>
                <a:cs typeface="Segoe UI"/>
              </a:rPr>
              <a:t>bruker </a:t>
            </a:r>
            <a:r>
              <a:rPr lang="nb-NO" sz="1000" i="1">
                <a:effectLst/>
                <a:latin typeface="Segoe UI"/>
                <a:cs typeface="Segoe UI"/>
              </a:rPr>
              <a:t>kommunenes tjenester</a:t>
            </a:r>
          </a:p>
          <a:p>
            <a:endParaRPr lang="nb-NO" sz="1100" i="1">
              <a:effectLst/>
              <a:latin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/>
              <a:t>Informasjonsforvaltningen legger til rette for å bruke data til å produsere relevante digitale tjenester til våre brukere og innbyggere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0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/>
              <a:t>Informasjonsforvaltningen bidrar til transparens i beslutningsprosesser. Våre brukere kan enkelt få innsyn deres informasjon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0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/>
              <a:t>Informasjonsforvaltningen  er rigget slik at brukere enkelt kan få riktig informasjon til rett tid</a:t>
            </a:r>
            <a:endParaRPr lang="nb-NO" sz="1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EFE79A-96BA-4349-82D4-5E4B86FE1C99}"/>
              </a:ext>
            </a:extLst>
          </p:cNvPr>
          <p:cNvSpPr txBox="1"/>
          <p:nvPr/>
        </p:nvSpPr>
        <p:spPr>
          <a:xfrm>
            <a:off x="4223792" y="3573016"/>
            <a:ext cx="3816424" cy="22159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sz="1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/>
              <a:t>Vi har god oversikt over hva våre data er og hvor de lagres og forvaltes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/>
              <a:t>Informasjonsforvaltningen legger til rette for enklere og mer effektiv saksbehandling og forvaltning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/>
              <a:t>Måten vi forvalter våre data på sikrer etterlevelse av gjeldende lovverk og krav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/>
              <a:t>Informasjonsforvaltningen sikrer god datakvalitet og riktig datafangst av dataen som har verdi for 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/>
              <a:t>Informasjonsforvaltning er en del av virksomhetsstyring</a:t>
            </a:r>
          </a:p>
          <a:p>
            <a:endParaRPr lang="nb-NO" sz="200"/>
          </a:p>
          <a:p>
            <a:endParaRPr lang="nb-NO" sz="200"/>
          </a:p>
          <a:p>
            <a:endParaRPr lang="nb-NO" sz="200"/>
          </a:p>
          <a:p>
            <a:endParaRPr lang="nb-NO" sz="2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EF6388-00AE-47B8-8C48-C95A2C09B63A}"/>
              </a:ext>
            </a:extLst>
          </p:cNvPr>
          <p:cNvSpPr txBox="1"/>
          <p:nvPr/>
        </p:nvSpPr>
        <p:spPr>
          <a:xfrm>
            <a:off x="8184232" y="3573016"/>
            <a:ext cx="3816424" cy="22159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sz="1000" b="0" i="0">
              <a:solidFill>
                <a:srgbClr val="1E2B3C"/>
              </a:solidFill>
              <a:effectLst/>
              <a:latin typeface="+mj-lt"/>
            </a:endParaRPr>
          </a:p>
          <a:p>
            <a:endParaRPr lang="nb-NO" sz="1000" b="0" i="0">
              <a:solidFill>
                <a:srgbClr val="1E2B3C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 b="0" i="0">
                <a:solidFill>
                  <a:srgbClr val="1E2B3C"/>
                </a:solidFill>
                <a:effectLst/>
              </a:rPr>
              <a:t>Informasjonsforvaltningen sikrer informasjonssikkerhet etter gjeldende lovverk og retningslinjer i et samspill mellom mennesker, prosesser og teknologi.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000" b="0" i="0">
              <a:solidFill>
                <a:srgbClr val="1E2B3C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/>
              <a:t>Vi tar være på fortiden for fremtiden for å realisere vårt samfunnsansvar og sikre vår felleshukommelse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/>
              <a:t>Måten vi forvalter vår informasjon på bidrar til åpenhet i den kommunale forvaltningen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000">
              <a:latin typeface="+mj-lt"/>
            </a:endParaRPr>
          </a:p>
          <a:p>
            <a:endParaRPr lang="nb-NO" sz="100">
              <a:latin typeface="+mj-lt"/>
            </a:endParaRPr>
          </a:p>
          <a:p>
            <a:endParaRPr lang="nb-NO" sz="100">
              <a:latin typeface="+mj-lt"/>
            </a:endParaRPr>
          </a:p>
          <a:p>
            <a:endParaRPr lang="nb-NO" sz="100">
              <a:latin typeface="+mj-lt"/>
            </a:endParaRPr>
          </a:p>
          <a:p>
            <a:endParaRPr lang="nb-NO" sz="100">
              <a:latin typeface="+mj-lt"/>
            </a:endParaRPr>
          </a:p>
          <a:p>
            <a:endParaRPr lang="nb-NO" sz="100">
              <a:latin typeface="+mj-lt"/>
            </a:endParaRPr>
          </a:p>
          <a:p>
            <a:endParaRPr lang="nb-NO" sz="100">
              <a:latin typeface="+mj-lt"/>
            </a:endParaRPr>
          </a:p>
          <a:p>
            <a:endParaRPr lang="nb-NO" sz="100">
              <a:latin typeface="+mj-lt"/>
            </a:endParaRPr>
          </a:p>
          <a:p>
            <a:endParaRPr lang="nb-NO" sz="100">
              <a:latin typeface="+mj-lt"/>
            </a:endParaRPr>
          </a:p>
          <a:p>
            <a:endParaRPr lang="nb-NO" sz="100">
              <a:latin typeface="+mj-lt"/>
            </a:endParaRPr>
          </a:p>
          <a:p>
            <a:endParaRPr lang="nb-NO" sz="100">
              <a:latin typeface="+mj-lt"/>
            </a:endParaRPr>
          </a:p>
          <a:p>
            <a:endParaRPr lang="nb-NO" sz="100">
              <a:latin typeface="+mj-lt"/>
            </a:endParaRPr>
          </a:p>
          <a:p>
            <a:endParaRPr lang="nb-NO" sz="100">
              <a:latin typeface="+mj-lt"/>
            </a:endParaRPr>
          </a:p>
          <a:p>
            <a:endParaRPr lang="nb-NO" sz="100">
              <a:latin typeface="+mj-lt"/>
            </a:endParaRPr>
          </a:p>
          <a:p>
            <a:endParaRPr lang="nb-NO" sz="100">
              <a:latin typeface="+mj-lt"/>
            </a:endParaRPr>
          </a:p>
          <a:p>
            <a:endParaRPr lang="nb-NO" sz="100">
              <a:latin typeface="+mj-lt"/>
            </a:endParaRPr>
          </a:p>
          <a:p>
            <a:endParaRPr lang="nb-NO" sz="100">
              <a:latin typeface="+mj-lt"/>
            </a:endParaRPr>
          </a:p>
          <a:p>
            <a:endParaRPr lang="nb-NO" sz="100">
              <a:latin typeface="+mj-lt"/>
            </a:endParaRPr>
          </a:p>
          <a:p>
            <a:endParaRPr lang="nb-NO" sz="10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540A24-9D1B-4CB1-B7A6-A8066063CA23}"/>
              </a:ext>
            </a:extLst>
          </p:cNvPr>
          <p:cNvSpPr txBox="1"/>
          <p:nvPr/>
        </p:nvSpPr>
        <p:spPr>
          <a:xfrm>
            <a:off x="1055440" y="2852936"/>
            <a:ext cx="2968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bg1"/>
                </a:solidFill>
              </a:rPr>
              <a:t>Vi forvalter vår informasjon  </a:t>
            </a:r>
          </a:p>
          <a:p>
            <a:pPr algn="ctr"/>
            <a:r>
              <a:rPr lang="nb-NO" sz="1200" b="1">
                <a:solidFill>
                  <a:schemeClr val="bg1"/>
                </a:solidFill>
              </a:rPr>
              <a:t>med brukeren i fokus</a:t>
            </a:r>
          </a:p>
          <a:p>
            <a:endParaRPr lang="nb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4ABD1E-3894-4CB2-8B15-296A058B7116}"/>
              </a:ext>
            </a:extLst>
          </p:cNvPr>
          <p:cNvSpPr txBox="1"/>
          <p:nvPr/>
        </p:nvSpPr>
        <p:spPr>
          <a:xfrm>
            <a:off x="5303912" y="2780928"/>
            <a:ext cx="29523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chemeClr val="bg1"/>
                </a:solidFill>
              </a:rPr>
              <a:t>Vi styrker kvalitet på forvaltningen gjennom hensiktsmessig informasjonsforvaltning</a:t>
            </a:r>
          </a:p>
          <a:p>
            <a:endParaRPr lang="nb-NO" sz="1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72C83A-392C-432E-9BF0-8F37BA850054}"/>
              </a:ext>
            </a:extLst>
          </p:cNvPr>
          <p:cNvSpPr txBox="1"/>
          <p:nvPr/>
        </p:nvSpPr>
        <p:spPr>
          <a:xfrm>
            <a:off x="9192344" y="2780928"/>
            <a:ext cx="292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chemeClr val="bg1"/>
                </a:solidFill>
              </a:rPr>
              <a:t>Vi ivaretar demokratiske prinsipper i lokalforvaltningen gjennom vår informasjonsforvaltning</a:t>
            </a:r>
            <a:endParaRPr lang="nb-NO" sz="120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EFAB86-DFD1-4B17-8BA7-D25994DE8E78}"/>
              </a:ext>
            </a:extLst>
          </p:cNvPr>
          <p:cNvSpPr txBox="1"/>
          <p:nvPr/>
        </p:nvSpPr>
        <p:spPr>
          <a:xfrm>
            <a:off x="191344" y="1700808"/>
            <a:ext cx="9073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/>
              <a:t> </a:t>
            </a:r>
            <a:r>
              <a:rPr lang="nb-NO" sz="2400" b="1"/>
              <a:t>Visjon og målbildet for informasjonsforvaltning</a:t>
            </a:r>
            <a:endParaRPr lang="nb-NO" sz="24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5F121A-5ECE-4A00-AD99-8C82D103B5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21621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5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DD7583-9CE6-4BF4-B01E-A23D2EC3F48D}"/>
              </a:ext>
            </a:extLst>
          </p:cNvPr>
          <p:cNvSpPr/>
          <p:nvPr/>
        </p:nvSpPr>
        <p:spPr>
          <a:xfrm>
            <a:off x="4393541" y="0"/>
            <a:ext cx="7798459" cy="6858000"/>
          </a:xfrm>
          <a:prstGeom prst="rect">
            <a:avLst/>
          </a:prstGeom>
          <a:solidFill>
            <a:srgbClr val="32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EFAB86-DFD1-4B17-8BA7-D25994DE8E78}"/>
              </a:ext>
            </a:extLst>
          </p:cNvPr>
          <p:cNvSpPr txBox="1"/>
          <p:nvPr/>
        </p:nvSpPr>
        <p:spPr>
          <a:xfrm>
            <a:off x="271818" y="2038876"/>
            <a:ext cx="81779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b="1"/>
              <a:t>Styringsprinsipper </a:t>
            </a:r>
          </a:p>
          <a:p>
            <a:r>
              <a:rPr lang="nb-NO" sz="2400" b="1"/>
              <a:t>for informasjonsforvaltning</a:t>
            </a:r>
            <a:endParaRPr lang="nb-NO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7E0113-CF2D-4FED-8802-A6D349F05E0C}"/>
              </a:ext>
            </a:extLst>
          </p:cNvPr>
          <p:cNvSpPr txBox="1"/>
          <p:nvPr/>
        </p:nvSpPr>
        <p:spPr>
          <a:xfrm>
            <a:off x="263352" y="3212976"/>
            <a:ext cx="36514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/>
              <a:t>Prinsippene er en rekke overordnede grunnregler som informasjonsforvaltningen skal styres etter for å sikre at vi forvalter vår informasjon på en hensiktsmessig og effektiv måte. Styringsprinsippene er likeverdige.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D450A4-D8A4-47CA-964E-1A735021A832}"/>
              </a:ext>
            </a:extLst>
          </p:cNvPr>
          <p:cNvSpPr txBox="1"/>
          <p:nvPr/>
        </p:nvSpPr>
        <p:spPr>
          <a:xfrm>
            <a:off x="4909360" y="981974"/>
            <a:ext cx="6934200" cy="472437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nb-NO" sz="1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bg1"/>
                </a:solidFill>
              </a:rPr>
              <a:t>Informasjonsforvaltningen sikrer informasjonsinnholdets grunnleggende prinsipper:</a:t>
            </a:r>
            <a:r>
              <a:rPr lang="nb-NO" sz="1300">
                <a:solidFill>
                  <a:schemeClr val="bg1"/>
                </a:solidFill>
              </a:rPr>
              <a:t>  </a:t>
            </a:r>
            <a:r>
              <a:rPr lang="nb-NO" sz="1100" i="1">
                <a:solidFill>
                  <a:schemeClr val="bg1"/>
                </a:solidFill>
              </a:rPr>
              <a:t>autentisitet, pålitelighet, integritet, anvendelighet, transparens og tilgjengelighet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1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bg1"/>
                </a:solidFill>
              </a:rPr>
              <a:t>Informasjonsforvaltningen legger til rette for deling og gjenbruk av data, slik at vi kan tilby gode og relevante  tjenester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3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bg1"/>
                </a:solidFill>
              </a:rPr>
              <a:t>Vi bruker prinsipper for arkivarkitektur for å ivareta helhetlig informasjonsforvaltning  gjennom  teknologiske valg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bg1"/>
                </a:solidFill>
              </a:rPr>
              <a:t>Vi kjenner vår informasjon:  </a:t>
            </a:r>
            <a:r>
              <a:rPr lang="nb-NO" sz="1100" i="1">
                <a:solidFill>
                  <a:schemeClr val="bg1"/>
                </a:solidFill>
              </a:rPr>
              <a:t>hva den er,  om den har verdi,  hvor og hvordan vi bevarer og forvalter den,  dens livssyklus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1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bg1"/>
                </a:solidFill>
              </a:rPr>
              <a:t>Formål og betydning av informasjonsforvaltning for kjernevirksomhet i forvaltningen er godt kjent i virksomheten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3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bg1"/>
                </a:solidFill>
              </a:rPr>
              <a:t>Informasjonsforvaltningen vår er i overensstemmelse med gjeldende krav til  sikkerhet og personvern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300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bg1"/>
                </a:solidFill>
              </a:rPr>
              <a:t>Vi skal bevare vår informasjon for passende tidsrom, med hensyn til dens juridiske, regulatoriske, sikkerhetsmessige, økonomiske, operasjonelle og historiske krav og kontekst.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5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09941-1360-4D69-9EE9-96A813773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1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4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EFAB86-DFD1-4B17-8BA7-D25994DE8E78}"/>
              </a:ext>
            </a:extLst>
          </p:cNvPr>
          <p:cNvSpPr txBox="1"/>
          <p:nvPr/>
        </p:nvSpPr>
        <p:spPr>
          <a:xfrm>
            <a:off x="640080" y="457200"/>
            <a:ext cx="4670097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err="1">
                <a:latin typeface="+mj-lt"/>
                <a:ea typeface="+mj-ea"/>
                <a:cs typeface="+mj-cs"/>
              </a:rPr>
              <a:t>Veikart</a:t>
            </a:r>
            <a:r>
              <a:rPr lang="en-US" sz="3400" b="1">
                <a:latin typeface="+mj-lt"/>
                <a:ea typeface="+mj-ea"/>
                <a:cs typeface="+mj-cs"/>
              </a:rPr>
              <a:t> for </a:t>
            </a:r>
            <a:r>
              <a:rPr lang="en-US" sz="3400" b="1" err="1">
                <a:latin typeface="+mj-lt"/>
                <a:ea typeface="+mj-ea"/>
                <a:cs typeface="+mj-cs"/>
              </a:rPr>
              <a:t>informasjonsforvaltning</a:t>
            </a:r>
            <a:r>
              <a:rPr lang="en-US" sz="34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err="1">
                <a:latin typeface="+mj-lt"/>
                <a:ea typeface="+mj-ea"/>
                <a:cs typeface="+mj-cs"/>
              </a:rPr>
              <a:t>Veien</a:t>
            </a:r>
            <a:r>
              <a:rPr lang="en-US" sz="3400" b="1">
                <a:latin typeface="+mj-lt"/>
                <a:ea typeface="+mj-ea"/>
                <a:cs typeface="+mj-cs"/>
              </a:rPr>
              <a:t> </a:t>
            </a:r>
            <a:r>
              <a:rPr lang="en-US" sz="3400" b="1" err="1">
                <a:latin typeface="+mj-lt"/>
                <a:ea typeface="+mj-ea"/>
                <a:cs typeface="+mj-cs"/>
              </a:rPr>
              <a:t>frem</a:t>
            </a:r>
            <a:r>
              <a:rPr lang="en-US" sz="3400" b="1">
                <a:latin typeface="+mj-lt"/>
                <a:ea typeface="+mj-ea"/>
                <a:cs typeface="+mj-cs"/>
              </a:rPr>
              <a:t> mot 2026 </a:t>
            </a:r>
          </a:p>
        </p:txBody>
      </p:sp>
      <p:sp>
        <p:nvSpPr>
          <p:cNvPr id="4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D55EA-6CB1-4057-8D3D-197F089AEEDD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i="1" dirty="0"/>
              <a:t>For å </a:t>
            </a:r>
            <a:r>
              <a:rPr lang="en-US" sz="1200" i="1" dirty="0" err="1"/>
              <a:t>organisere</a:t>
            </a:r>
            <a:r>
              <a:rPr lang="en-US" sz="1200" i="1" dirty="0"/>
              <a:t> </a:t>
            </a:r>
            <a:r>
              <a:rPr lang="en-US" sz="1200" i="1" dirty="0" err="1"/>
              <a:t>arbeidet</a:t>
            </a:r>
            <a:r>
              <a:rPr lang="en-US" sz="1200" i="1" dirty="0"/>
              <a:t> </a:t>
            </a:r>
            <a:r>
              <a:rPr lang="en-US" sz="1200" i="1" dirty="0" err="1"/>
              <a:t>frem</a:t>
            </a:r>
            <a:r>
              <a:rPr lang="en-US" sz="1200" i="1" dirty="0"/>
              <a:t> mot et </a:t>
            </a:r>
            <a:r>
              <a:rPr lang="en-US" sz="1200" i="1" dirty="0" err="1"/>
              <a:t>realisert</a:t>
            </a:r>
            <a:r>
              <a:rPr lang="en-US" sz="1200" i="1" dirty="0"/>
              <a:t> </a:t>
            </a:r>
            <a:r>
              <a:rPr lang="en-US" sz="1200" i="1" dirty="0" err="1"/>
              <a:t>målbildet</a:t>
            </a:r>
            <a:r>
              <a:rPr lang="en-US" sz="1200" i="1" dirty="0"/>
              <a:t> 2026 </a:t>
            </a:r>
            <a:r>
              <a:rPr lang="en-US" sz="1200" i="1" dirty="0" err="1"/>
              <a:t>har</a:t>
            </a:r>
            <a:r>
              <a:rPr lang="en-US" sz="1200" i="1" dirty="0"/>
              <a:t> vi </a:t>
            </a:r>
            <a:r>
              <a:rPr lang="en-US" sz="1200" i="1" dirty="0" err="1"/>
              <a:t>utarbeidet</a:t>
            </a:r>
            <a:r>
              <a:rPr lang="en-US" sz="1200" i="1" dirty="0"/>
              <a:t> et </a:t>
            </a:r>
            <a:r>
              <a:rPr lang="en-US" sz="1200" i="1" dirty="0" err="1"/>
              <a:t>veikart</a:t>
            </a:r>
            <a:r>
              <a:rPr lang="en-US" sz="1200" i="1" dirty="0"/>
              <a:t>. </a:t>
            </a:r>
            <a:r>
              <a:rPr lang="en-US" sz="1200" i="1" dirty="0" err="1"/>
              <a:t>Veikartet</a:t>
            </a:r>
            <a:r>
              <a:rPr lang="en-US" sz="1200" i="1" dirty="0"/>
              <a:t> </a:t>
            </a:r>
            <a:r>
              <a:rPr lang="en-US" sz="1200" i="1" dirty="0" err="1"/>
              <a:t>illustrerer</a:t>
            </a:r>
            <a:r>
              <a:rPr lang="en-US" sz="1200" i="1" dirty="0"/>
              <a:t> de </a:t>
            </a:r>
            <a:r>
              <a:rPr lang="en-US" sz="1200" i="1" dirty="0" err="1"/>
              <a:t>prioriterte</a:t>
            </a:r>
            <a:r>
              <a:rPr lang="en-US" sz="1200" i="1" dirty="0"/>
              <a:t> </a:t>
            </a:r>
            <a:r>
              <a:rPr lang="en-US" sz="1200" i="1" dirty="0" err="1"/>
              <a:t>tiltak</a:t>
            </a:r>
            <a:r>
              <a:rPr lang="en-US" sz="1200" i="1" dirty="0"/>
              <a:t> </a:t>
            </a:r>
            <a:r>
              <a:rPr lang="en-US" sz="1200" i="1" dirty="0" err="1"/>
              <a:t>og</a:t>
            </a:r>
            <a:r>
              <a:rPr lang="en-US" sz="1200" i="1" dirty="0"/>
              <a:t> </a:t>
            </a:r>
            <a:r>
              <a:rPr lang="en-US" sz="1200" i="1" dirty="0" err="1"/>
              <a:t>deres</a:t>
            </a:r>
            <a:r>
              <a:rPr lang="en-US" sz="1200" i="1" dirty="0"/>
              <a:t> </a:t>
            </a:r>
            <a:r>
              <a:rPr lang="en-US" sz="1200" i="1" dirty="0" err="1"/>
              <a:t>tidsperspektiv</a:t>
            </a:r>
            <a:r>
              <a:rPr lang="en-US" sz="1200" i="1" dirty="0"/>
              <a:t>.  </a:t>
            </a:r>
            <a:r>
              <a:rPr lang="en-US" sz="1200" i="1" dirty="0" err="1"/>
              <a:t>Veikartet</a:t>
            </a:r>
            <a:r>
              <a:rPr lang="en-US" sz="1200" i="1" dirty="0"/>
              <a:t> er: </a:t>
            </a:r>
            <a:endParaRPr lang="en-US" sz="1200" i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i="1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i="1" dirty="0"/>
              <a:t>et </a:t>
            </a:r>
            <a:r>
              <a:rPr lang="en-US" sz="1200" i="1" dirty="0" err="1"/>
              <a:t>verktøy</a:t>
            </a:r>
            <a:r>
              <a:rPr lang="en-US" sz="1200" i="1" dirty="0"/>
              <a:t> for å </a:t>
            </a:r>
            <a:r>
              <a:rPr lang="en-US" sz="1200" i="1" dirty="0" err="1"/>
              <a:t>fremme</a:t>
            </a:r>
            <a:r>
              <a:rPr lang="en-US" sz="1200" i="1" dirty="0"/>
              <a:t> god </a:t>
            </a:r>
            <a:r>
              <a:rPr lang="en-US" sz="1200" i="1" dirty="0" err="1"/>
              <a:t>fremdrift</a:t>
            </a:r>
            <a:r>
              <a:rPr lang="en-US" sz="1200" i="1" dirty="0"/>
              <a:t> mot </a:t>
            </a:r>
            <a:r>
              <a:rPr lang="en-US" sz="1200" i="1" dirty="0" err="1"/>
              <a:t>målbildet</a:t>
            </a:r>
            <a:r>
              <a:rPr lang="en-US" sz="1200" i="1" dirty="0"/>
              <a:t> 2026</a:t>
            </a:r>
            <a:endParaRPr lang="en-US" sz="1200" i="1" dirty="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i="1" dirty="0"/>
              <a:t>et </a:t>
            </a:r>
            <a:r>
              <a:rPr lang="en-US" sz="1200" i="1" dirty="0" err="1"/>
              <a:t>verktøy</a:t>
            </a:r>
            <a:r>
              <a:rPr lang="en-US" sz="1200" i="1" dirty="0"/>
              <a:t> </a:t>
            </a:r>
            <a:r>
              <a:rPr lang="en-US" sz="1200" i="1" dirty="0" err="1"/>
              <a:t>sikre</a:t>
            </a:r>
            <a:r>
              <a:rPr lang="en-US" sz="1200" i="1" dirty="0"/>
              <a:t> at </a:t>
            </a:r>
            <a:r>
              <a:rPr lang="en-US" sz="1200" i="1" dirty="0" err="1"/>
              <a:t>relevante</a:t>
            </a:r>
            <a:r>
              <a:rPr lang="en-US" sz="1200" i="1" dirty="0"/>
              <a:t> </a:t>
            </a:r>
            <a:r>
              <a:rPr lang="en-US" sz="1200" i="1" dirty="0" err="1"/>
              <a:t>prosjekter</a:t>
            </a:r>
            <a:r>
              <a:rPr lang="en-US" sz="1200" i="1" dirty="0"/>
              <a:t> </a:t>
            </a:r>
            <a:r>
              <a:rPr lang="en-US" sz="1200" i="1" dirty="0" err="1"/>
              <a:t>som</a:t>
            </a:r>
            <a:r>
              <a:rPr lang="en-US" sz="1200" i="1" dirty="0"/>
              <a:t> </a:t>
            </a:r>
            <a:r>
              <a:rPr lang="en-US" sz="1200" i="1" dirty="0" err="1"/>
              <a:t>startes</a:t>
            </a:r>
            <a:r>
              <a:rPr lang="en-US" sz="1200" i="1" dirty="0"/>
              <a:t> </a:t>
            </a:r>
            <a:r>
              <a:rPr lang="en-US" sz="1200" i="1" dirty="0" err="1"/>
              <a:t>i</a:t>
            </a:r>
            <a:r>
              <a:rPr lang="en-US" sz="1200" i="1" dirty="0"/>
              <a:t> </a:t>
            </a:r>
            <a:r>
              <a:rPr lang="en-US" sz="1200" i="1" dirty="0" err="1"/>
              <a:t>organisasjonen</a:t>
            </a:r>
            <a:r>
              <a:rPr lang="en-US" sz="1200" i="1" dirty="0"/>
              <a:t> </a:t>
            </a:r>
            <a:r>
              <a:rPr lang="en-US" sz="1200" i="1" dirty="0" err="1"/>
              <a:t>til</a:t>
            </a:r>
            <a:r>
              <a:rPr lang="en-US" sz="1200" i="1" dirty="0"/>
              <a:t> </a:t>
            </a:r>
            <a:r>
              <a:rPr lang="en-US" sz="1200" i="1" dirty="0" err="1"/>
              <a:t>enhver</a:t>
            </a:r>
            <a:r>
              <a:rPr lang="en-US" sz="1200" i="1" dirty="0"/>
              <a:t> </a:t>
            </a:r>
            <a:r>
              <a:rPr lang="en-US" sz="1200" i="1" dirty="0" err="1"/>
              <a:t>tid</a:t>
            </a:r>
            <a:r>
              <a:rPr lang="en-US" sz="1200" i="1" dirty="0"/>
              <a:t> er med </a:t>
            </a:r>
            <a:r>
              <a:rPr lang="en-US" sz="1200" i="1" dirty="0" err="1"/>
              <a:t>på</a:t>
            </a:r>
            <a:r>
              <a:rPr lang="en-US" sz="1200" i="1" dirty="0"/>
              <a:t> å </a:t>
            </a:r>
            <a:r>
              <a:rPr lang="en-US" sz="1200" i="1" dirty="0" err="1"/>
              <a:t>realisere</a:t>
            </a:r>
            <a:r>
              <a:rPr lang="en-US" sz="1200" i="1" dirty="0"/>
              <a:t> </a:t>
            </a:r>
            <a:r>
              <a:rPr lang="en-US" sz="1200" i="1" dirty="0" err="1"/>
              <a:t>målbildet</a:t>
            </a:r>
            <a:endParaRPr lang="en-US" sz="1200" i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i="1" dirty="0"/>
              <a:t>et </a:t>
            </a:r>
            <a:r>
              <a:rPr lang="en-US" sz="1200" i="1" dirty="0" err="1"/>
              <a:t>levende</a:t>
            </a:r>
            <a:r>
              <a:rPr lang="en-US" sz="1200" i="1" dirty="0"/>
              <a:t> </a:t>
            </a:r>
            <a:r>
              <a:rPr lang="en-US" sz="1200" i="1" dirty="0" err="1"/>
              <a:t>dokument</a:t>
            </a:r>
            <a:r>
              <a:rPr lang="en-US" sz="1200" i="1" dirty="0"/>
              <a:t> </a:t>
            </a:r>
            <a:r>
              <a:rPr lang="en-US" sz="1200" i="1" dirty="0" err="1"/>
              <a:t>og</a:t>
            </a:r>
            <a:r>
              <a:rPr lang="en-US" sz="1200" i="1" dirty="0"/>
              <a:t> </a:t>
            </a:r>
            <a:r>
              <a:rPr lang="en-US" sz="1200" i="1" dirty="0" err="1"/>
              <a:t>skal</a:t>
            </a:r>
            <a:r>
              <a:rPr lang="en-US" sz="1200" i="1" dirty="0"/>
              <a:t> </a:t>
            </a:r>
            <a:r>
              <a:rPr lang="en-US" sz="1200" i="1" dirty="0" err="1"/>
              <a:t>vedlikeholdes</a:t>
            </a:r>
            <a:r>
              <a:rPr lang="en-US" sz="1200" i="1" dirty="0"/>
              <a:t> </a:t>
            </a:r>
            <a:r>
              <a:rPr lang="en-US" sz="1200" i="1" dirty="0" err="1"/>
              <a:t>gjennom</a:t>
            </a:r>
            <a:r>
              <a:rPr lang="en-US" sz="1200" i="1" dirty="0"/>
              <a:t> hele </a:t>
            </a:r>
            <a:r>
              <a:rPr lang="en-US" sz="1200" i="1" dirty="0" err="1"/>
              <a:t>retningslinjens</a:t>
            </a:r>
            <a:r>
              <a:rPr lang="en-US" sz="1200" i="1" dirty="0"/>
              <a:t> </a:t>
            </a:r>
            <a:r>
              <a:rPr lang="en-US" sz="1200" i="1" dirty="0" err="1"/>
              <a:t>periode</a:t>
            </a:r>
            <a:r>
              <a:rPr lang="en-US" sz="1200" i="1" dirty="0"/>
              <a:t>. </a:t>
            </a:r>
            <a:endParaRPr lang="en-US" sz="1200" i="1" dirty="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i="1" dirty="0" err="1"/>
              <a:t>etablert</a:t>
            </a:r>
            <a:r>
              <a:rPr lang="en-US" sz="1200" i="1" dirty="0"/>
              <a:t> med </a:t>
            </a:r>
            <a:r>
              <a:rPr lang="en-US" sz="1200" i="1" dirty="0" err="1"/>
              <a:t>utgangspunkt</a:t>
            </a:r>
            <a:r>
              <a:rPr lang="en-US" sz="1200" i="1" dirty="0"/>
              <a:t> </a:t>
            </a:r>
            <a:r>
              <a:rPr lang="en-US" sz="1200" i="1" dirty="0" err="1"/>
              <a:t>i</a:t>
            </a:r>
            <a:r>
              <a:rPr lang="en-US" sz="1200" i="1" dirty="0"/>
              <a:t> </a:t>
            </a:r>
            <a:r>
              <a:rPr lang="en-US" sz="1200" i="1" dirty="0" err="1"/>
              <a:t>behov</a:t>
            </a:r>
            <a:r>
              <a:rPr lang="en-US" sz="1200" i="1" dirty="0"/>
              <a:t> vi </a:t>
            </a:r>
            <a:r>
              <a:rPr lang="en-US" sz="1200" i="1" dirty="0" err="1"/>
              <a:t>kjenner</a:t>
            </a:r>
            <a:r>
              <a:rPr lang="en-US" sz="1200" i="1" dirty="0"/>
              <a:t> </a:t>
            </a:r>
            <a:r>
              <a:rPr lang="en-US" sz="1200" i="1" dirty="0" err="1"/>
              <a:t>til</a:t>
            </a:r>
            <a:r>
              <a:rPr lang="en-US" sz="1200" i="1" dirty="0"/>
              <a:t> </a:t>
            </a:r>
            <a:r>
              <a:rPr lang="en-US" sz="1200" i="1" dirty="0" err="1"/>
              <a:t>allerede</a:t>
            </a:r>
            <a:r>
              <a:rPr lang="en-US" sz="1200" i="1" dirty="0"/>
              <a:t> </a:t>
            </a:r>
            <a:r>
              <a:rPr lang="en-US" sz="1200" i="1" dirty="0" err="1"/>
              <a:t>i</a:t>
            </a:r>
            <a:r>
              <a:rPr lang="en-US" sz="1200" i="1" dirty="0"/>
              <a:t> </a:t>
            </a:r>
            <a:r>
              <a:rPr lang="en-US" sz="1200" i="1" dirty="0" err="1"/>
              <a:t>dag</a:t>
            </a:r>
            <a:r>
              <a:rPr lang="en-US" sz="1200" i="1" dirty="0"/>
              <a:t> </a:t>
            </a:r>
            <a:r>
              <a:rPr lang="en-US" sz="1200" i="1" dirty="0" err="1"/>
              <a:t>og</a:t>
            </a:r>
            <a:r>
              <a:rPr lang="en-US" sz="1200" i="1" dirty="0"/>
              <a:t> </a:t>
            </a:r>
            <a:r>
              <a:rPr lang="en-US" sz="1200" i="1" dirty="0" err="1"/>
              <a:t>vil</a:t>
            </a:r>
            <a:r>
              <a:rPr lang="en-US" sz="1200" i="1" dirty="0"/>
              <a:t> </a:t>
            </a:r>
            <a:r>
              <a:rPr lang="en-US" sz="1200" i="1" dirty="0" err="1"/>
              <a:t>videreutvikles</a:t>
            </a:r>
            <a:r>
              <a:rPr lang="en-US" sz="1200" i="1" dirty="0"/>
              <a:t> </a:t>
            </a:r>
            <a:r>
              <a:rPr lang="en-US" sz="1200" i="1" dirty="0" err="1"/>
              <a:t>på</a:t>
            </a:r>
            <a:r>
              <a:rPr lang="en-US" sz="1200" i="1" dirty="0"/>
              <a:t> </a:t>
            </a:r>
            <a:r>
              <a:rPr lang="en-US" sz="1200" i="1" dirty="0" err="1"/>
              <a:t>veien</a:t>
            </a:r>
            <a:r>
              <a:rPr lang="en-US" sz="1200" i="1" dirty="0"/>
              <a:t> </a:t>
            </a:r>
            <a:r>
              <a:rPr lang="en-US" sz="1200" i="1" dirty="0" err="1"/>
              <a:t>ettersom</a:t>
            </a:r>
            <a:r>
              <a:rPr lang="en-US" sz="1200" i="1" dirty="0"/>
              <a:t> nye </a:t>
            </a:r>
            <a:r>
              <a:rPr lang="en-US" sz="1200" i="1" dirty="0" err="1"/>
              <a:t>prosjekter</a:t>
            </a:r>
            <a:r>
              <a:rPr lang="en-US" sz="1200" i="1" dirty="0"/>
              <a:t> </a:t>
            </a:r>
            <a:r>
              <a:rPr lang="en-US" sz="1200" i="1" dirty="0" err="1"/>
              <a:t>vil</a:t>
            </a:r>
            <a:r>
              <a:rPr lang="en-US" sz="1200" i="1" dirty="0"/>
              <a:t> </a:t>
            </a:r>
            <a:r>
              <a:rPr lang="en-US" sz="1200" i="1" dirty="0" err="1"/>
              <a:t>komme</a:t>
            </a:r>
            <a:r>
              <a:rPr lang="en-US" sz="1200" i="1" dirty="0"/>
              <a:t> </a:t>
            </a:r>
            <a:r>
              <a:rPr lang="en-US" sz="1200" i="1" dirty="0" err="1"/>
              <a:t>og</a:t>
            </a:r>
            <a:r>
              <a:rPr lang="en-US" sz="1200" i="1" dirty="0"/>
              <a:t> </a:t>
            </a:r>
            <a:r>
              <a:rPr lang="en-US" sz="1200" i="1" dirty="0" err="1"/>
              <a:t>behovene</a:t>
            </a:r>
            <a:r>
              <a:rPr lang="en-US" sz="1200" i="1" dirty="0"/>
              <a:t> </a:t>
            </a:r>
            <a:r>
              <a:rPr lang="en-US" sz="1200" i="1" dirty="0" err="1"/>
              <a:t>kan</a:t>
            </a:r>
            <a:r>
              <a:rPr lang="en-US" sz="1200" i="1" dirty="0"/>
              <a:t> </a:t>
            </a:r>
            <a:r>
              <a:rPr lang="en-US" sz="1200" i="1" dirty="0" err="1"/>
              <a:t>endre</a:t>
            </a:r>
            <a:r>
              <a:rPr lang="en-US" sz="1200" i="1" dirty="0"/>
              <a:t> seg</a:t>
            </a:r>
            <a:endParaRPr lang="en-US" sz="1200" i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i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9D2116-FB82-4B9D-B66A-8C89262A1E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" r="898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EC7DAF-338D-4471-BCA5-2DE459333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621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3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635834-CC67-4851-B938-F611D35FF40E}"/>
              </a:ext>
            </a:extLst>
          </p:cNvPr>
          <p:cNvSpPr/>
          <p:nvPr/>
        </p:nvSpPr>
        <p:spPr>
          <a:xfrm>
            <a:off x="248112" y="3890000"/>
            <a:ext cx="2232248" cy="914400"/>
          </a:xfrm>
          <a:prstGeom prst="rect">
            <a:avLst/>
          </a:prstGeom>
          <a:solidFill>
            <a:srgbClr val="32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/>
              <a:t>Organisasjon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E3A6DD-AEA6-4CAB-9A61-6EA58681F684}"/>
              </a:ext>
            </a:extLst>
          </p:cNvPr>
          <p:cNvSpPr txBox="1"/>
          <p:nvPr/>
        </p:nvSpPr>
        <p:spPr>
          <a:xfrm>
            <a:off x="335360" y="2900556"/>
            <a:ext cx="1116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/>
              <a:t>Det er identifisert en rekke satsningsområder i utviklingsarbeidet med informasjonsforvaltning. Tiltakene i veikartet er tematisk organisert under følgende satsningsområder/temaer: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2B606-82B0-4CA9-A151-C3A20749247E}"/>
              </a:ext>
            </a:extLst>
          </p:cNvPr>
          <p:cNvSpPr txBox="1"/>
          <p:nvPr/>
        </p:nvSpPr>
        <p:spPr>
          <a:xfrm>
            <a:off x="407368" y="1700808"/>
            <a:ext cx="63367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b="1"/>
              <a:t>Veikart for informasjonsforvaltning </a:t>
            </a:r>
          </a:p>
          <a:p>
            <a:r>
              <a:rPr lang="nb-NO" sz="2000" b="1"/>
              <a:t>Veien frem mot 2026 </a:t>
            </a:r>
            <a:endParaRPr lang="nb-NO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648F6E-C4A4-4BCC-B15F-FD8F3E5C9D9C}"/>
              </a:ext>
            </a:extLst>
          </p:cNvPr>
          <p:cNvSpPr txBox="1"/>
          <p:nvPr/>
        </p:nvSpPr>
        <p:spPr>
          <a:xfrm>
            <a:off x="320120" y="4682088"/>
            <a:ext cx="2088232" cy="11695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b-NO" sz="1000"/>
          </a:p>
          <a:p>
            <a:pPr algn="ctr"/>
            <a:r>
              <a:rPr lang="nb-NO" sz="1000"/>
              <a:t>Tiltak som omhandler arbeid med organisasjonsutvikling, endringsledelse og menneskelige ressurser</a:t>
            </a:r>
          </a:p>
          <a:p>
            <a:pPr algn="ctr"/>
            <a:endParaRPr lang="nb-NO" sz="1000"/>
          </a:p>
          <a:p>
            <a:pPr algn="ctr"/>
            <a:endParaRPr lang="nb-NO" sz="1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3D8636-5DA5-45A6-BD24-7258F34892AE}"/>
              </a:ext>
            </a:extLst>
          </p:cNvPr>
          <p:cNvSpPr/>
          <p:nvPr/>
        </p:nvSpPr>
        <p:spPr>
          <a:xfrm>
            <a:off x="2624376" y="3890000"/>
            <a:ext cx="2232248" cy="914400"/>
          </a:xfrm>
          <a:prstGeom prst="rect">
            <a:avLst/>
          </a:prstGeom>
          <a:solidFill>
            <a:srgbClr val="32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/>
              <a:t>Datakvalitet, tilgjengelighet og gjenbruk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E89C-6C65-4D3B-A2E2-D9CAC06E2AFD}"/>
              </a:ext>
            </a:extLst>
          </p:cNvPr>
          <p:cNvSpPr/>
          <p:nvPr/>
        </p:nvSpPr>
        <p:spPr>
          <a:xfrm>
            <a:off x="9753168" y="3890000"/>
            <a:ext cx="2232248" cy="914400"/>
          </a:xfrm>
          <a:prstGeom prst="rect">
            <a:avLst/>
          </a:prstGeom>
          <a:solidFill>
            <a:srgbClr val="32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/>
              <a:t>Transparens og åpenhet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A20A82-02FC-4E26-8D83-5EC5CA224559}"/>
              </a:ext>
            </a:extLst>
          </p:cNvPr>
          <p:cNvSpPr/>
          <p:nvPr/>
        </p:nvSpPr>
        <p:spPr>
          <a:xfrm>
            <a:off x="5000640" y="3890000"/>
            <a:ext cx="2232248" cy="914400"/>
          </a:xfrm>
          <a:prstGeom prst="rect">
            <a:avLst/>
          </a:prstGeom>
          <a:solidFill>
            <a:srgbClr val="32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/>
              <a:t>Informasjonssikkerhet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EA4D30-DFFB-4427-B925-9F85134C7875}"/>
              </a:ext>
            </a:extLst>
          </p:cNvPr>
          <p:cNvSpPr/>
          <p:nvPr/>
        </p:nvSpPr>
        <p:spPr>
          <a:xfrm>
            <a:off x="7376904" y="3890000"/>
            <a:ext cx="2232248" cy="914400"/>
          </a:xfrm>
          <a:prstGeom prst="rect">
            <a:avLst/>
          </a:prstGeom>
          <a:solidFill>
            <a:srgbClr val="32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00"/>
              <a:t>Dokumentasjonsforvaltning og styringssystem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0505B-D8F7-4CE7-9F78-68C4149E92D0}"/>
              </a:ext>
            </a:extLst>
          </p:cNvPr>
          <p:cNvSpPr txBox="1"/>
          <p:nvPr/>
        </p:nvSpPr>
        <p:spPr>
          <a:xfrm>
            <a:off x="2696384" y="4682088"/>
            <a:ext cx="2088232" cy="11695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b-NO" sz="1000"/>
          </a:p>
          <a:p>
            <a:pPr algn="ctr"/>
            <a:r>
              <a:rPr lang="nb-NO" sz="1000"/>
              <a:t>Tiltak som forbedrer overordnet datakvalitet og fangst, spesielt med fokus på ¨å legge til rette for gjenbruk av data og tilgjengeliggjøring</a:t>
            </a:r>
          </a:p>
          <a:p>
            <a:pPr algn="ctr"/>
            <a:endParaRPr lang="nb-NO" sz="1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04EC11-A6D5-4B1D-A1DB-C93D96C59B3C}"/>
              </a:ext>
            </a:extLst>
          </p:cNvPr>
          <p:cNvSpPr txBox="1"/>
          <p:nvPr/>
        </p:nvSpPr>
        <p:spPr>
          <a:xfrm>
            <a:off x="5072648" y="4682088"/>
            <a:ext cx="2088232" cy="11849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b-NO" sz="1000"/>
          </a:p>
          <a:p>
            <a:pPr algn="ctr"/>
            <a:r>
              <a:rPr lang="nb-NO" sz="1000"/>
              <a:t>Tiltak som forbedrer og videreutvikler informasjonssikkerhet og etterlevelse av krav til denne</a:t>
            </a:r>
          </a:p>
          <a:p>
            <a:pPr algn="ctr"/>
            <a:endParaRPr lang="nb-NO" sz="1000"/>
          </a:p>
          <a:p>
            <a:pPr algn="ctr"/>
            <a:endParaRPr lang="nb-NO" sz="1000"/>
          </a:p>
          <a:p>
            <a:pPr algn="ctr"/>
            <a:endParaRPr lang="nb-NO" sz="1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3CB2F3-8841-4713-AE27-C4E4EAD9D7E7}"/>
              </a:ext>
            </a:extLst>
          </p:cNvPr>
          <p:cNvSpPr txBox="1"/>
          <p:nvPr/>
        </p:nvSpPr>
        <p:spPr>
          <a:xfrm>
            <a:off x="7448912" y="4682088"/>
            <a:ext cx="2088232" cy="11695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b-NO" sz="1000"/>
          </a:p>
          <a:p>
            <a:pPr algn="ctr"/>
            <a:r>
              <a:rPr lang="nb-NO" sz="1000"/>
              <a:t>Tiltak som sikrer videreutvikling av dokumentasjonsforvaltning, med nødvendige rutiner, planer og styringsverktøy </a:t>
            </a:r>
          </a:p>
          <a:p>
            <a:pPr algn="ctr"/>
            <a:endParaRPr lang="nb-NO" sz="1000"/>
          </a:p>
          <a:p>
            <a:pPr algn="ctr"/>
            <a:endParaRPr lang="nb-NO" sz="1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5191F4-D2F3-4203-8C62-0E45D7B8FF4F}"/>
              </a:ext>
            </a:extLst>
          </p:cNvPr>
          <p:cNvSpPr txBox="1"/>
          <p:nvPr/>
        </p:nvSpPr>
        <p:spPr>
          <a:xfrm>
            <a:off x="9825176" y="4682088"/>
            <a:ext cx="2088232" cy="11695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00"/>
              <a:t>Tiltak som legger til rette for transparens og åpenhet i beslutningsprosesser og tilgjengeliggjøring av informasjon, samt videreutvikling av innsynsprosessene</a:t>
            </a:r>
          </a:p>
          <a:p>
            <a:pPr algn="ctr"/>
            <a:endParaRPr lang="nb-NO" sz="10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A23919-F7F5-4FA1-81A0-0FCCA0D7B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1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6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>
            <a:spLocks noChangeAspect="1" noChangeArrowheads="1"/>
          </p:cNvSpPr>
          <p:nvPr/>
        </p:nvSpPr>
        <p:spPr bwMode="auto">
          <a:xfrm>
            <a:off x="3783561" y="966802"/>
            <a:ext cx="7992888" cy="5861708"/>
          </a:xfrm>
          <a:prstGeom prst="rect">
            <a:avLst/>
          </a:prstGeom>
          <a:solidFill>
            <a:schemeClr val="bg1"/>
          </a:solidFill>
          <a:ln w="12700">
            <a:solidFill>
              <a:srgbClr val="5F60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000">
              <a:solidFill>
                <a:srgbClr val="5F6062"/>
              </a:solidFill>
              <a:cs typeface="Arial" panose="020B0604020202020204" pitchFamily="34" charset="0"/>
            </a:endParaRPr>
          </a:p>
        </p:txBody>
      </p:sp>
      <p:sp>
        <p:nvSpPr>
          <p:cNvPr id="21" name="Arc 5"/>
          <p:cNvSpPr>
            <a:spLocks noChangeAspect="1"/>
          </p:cNvSpPr>
          <p:nvPr/>
        </p:nvSpPr>
        <p:spPr bwMode="auto">
          <a:xfrm>
            <a:off x="7149059" y="1225998"/>
            <a:ext cx="4378325" cy="2789237"/>
          </a:xfrm>
          <a:custGeom>
            <a:avLst/>
            <a:gdLst>
              <a:gd name="T0" fmla="*/ 714249033 w 26839"/>
              <a:gd name="T1" fmla="*/ 345668984 h 21842"/>
              <a:gd name="T2" fmla="*/ 26591 w 26839"/>
              <a:gd name="T3" fmla="*/ 0 h 21842"/>
              <a:gd name="T4" fmla="*/ 574826976 w 26839"/>
              <a:gd name="T5" fmla="*/ 3946460 h 218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839" h="21842" fill="none" extrusionOk="0">
                <a:moveTo>
                  <a:pt x="26839" y="21197"/>
                </a:moveTo>
                <a:cubicBezTo>
                  <a:pt x="25125" y="21625"/>
                  <a:pt x="23366" y="21842"/>
                  <a:pt x="21600" y="21842"/>
                </a:cubicBezTo>
                <a:cubicBezTo>
                  <a:pt x="9670" y="21842"/>
                  <a:pt x="0" y="12171"/>
                  <a:pt x="0" y="242"/>
                </a:cubicBezTo>
                <a:cubicBezTo>
                  <a:pt x="0" y="161"/>
                  <a:pt x="0" y="80"/>
                  <a:pt x="1" y="0"/>
                </a:cubicBezTo>
              </a:path>
              <a:path w="26839" h="21842" stroke="0" extrusionOk="0">
                <a:moveTo>
                  <a:pt x="26839" y="21197"/>
                </a:moveTo>
                <a:cubicBezTo>
                  <a:pt x="25125" y="21625"/>
                  <a:pt x="23366" y="21842"/>
                  <a:pt x="21600" y="21842"/>
                </a:cubicBezTo>
                <a:cubicBezTo>
                  <a:pt x="9670" y="21842"/>
                  <a:pt x="0" y="12171"/>
                  <a:pt x="0" y="242"/>
                </a:cubicBezTo>
                <a:cubicBezTo>
                  <a:pt x="0" y="161"/>
                  <a:pt x="0" y="80"/>
                  <a:pt x="1" y="0"/>
                </a:cubicBezTo>
                <a:lnTo>
                  <a:pt x="21600" y="242"/>
                </a:lnTo>
                <a:lnTo>
                  <a:pt x="26839" y="21197"/>
                </a:lnTo>
                <a:close/>
              </a:path>
            </a:pathLst>
          </a:custGeom>
          <a:noFill/>
          <a:ln w="12700" cap="rnd">
            <a:solidFill>
              <a:srgbClr val="5F60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1000">
              <a:solidFill>
                <a:srgbClr val="5F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rc 6"/>
          <p:cNvSpPr>
            <a:spLocks noChangeAspect="1"/>
          </p:cNvSpPr>
          <p:nvPr/>
        </p:nvSpPr>
        <p:spPr bwMode="auto">
          <a:xfrm>
            <a:off x="5774283" y="1189485"/>
            <a:ext cx="5740400" cy="4022725"/>
          </a:xfrm>
          <a:custGeom>
            <a:avLst/>
            <a:gdLst>
              <a:gd name="T0" fmla="*/ 1319988470 w 24964"/>
              <a:gd name="T1" fmla="*/ 709124743 h 22553"/>
              <a:gd name="T2" fmla="*/ 1110415 w 24964"/>
              <a:gd name="T3" fmla="*/ 0 h 22553"/>
              <a:gd name="T4" fmla="*/ 1142114712 w 24964"/>
              <a:gd name="T5" fmla="*/ 30319642 h 225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964" h="22553" fill="none" extrusionOk="0">
                <a:moveTo>
                  <a:pt x="24964" y="22289"/>
                </a:moveTo>
                <a:cubicBezTo>
                  <a:pt x="23851" y="22464"/>
                  <a:pt x="22726" y="22553"/>
                  <a:pt x="21600" y="22553"/>
                </a:cubicBezTo>
                <a:cubicBezTo>
                  <a:pt x="9670" y="22553"/>
                  <a:pt x="0" y="12882"/>
                  <a:pt x="0" y="953"/>
                </a:cubicBezTo>
                <a:cubicBezTo>
                  <a:pt x="0" y="635"/>
                  <a:pt x="7" y="317"/>
                  <a:pt x="21" y="0"/>
                </a:cubicBezTo>
              </a:path>
              <a:path w="24964" h="22553" stroke="0" extrusionOk="0">
                <a:moveTo>
                  <a:pt x="24964" y="22289"/>
                </a:moveTo>
                <a:cubicBezTo>
                  <a:pt x="23851" y="22464"/>
                  <a:pt x="22726" y="22553"/>
                  <a:pt x="21600" y="22553"/>
                </a:cubicBezTo>
                <a:cubicBezTo>
                  <a:pt x="9670" y="22553"/>
                  <a:pt x="0" y="12882"/>
                  <a:pt x="0" y="953"/>
                </a:cubicBezTo>
                <a:cubicBezTo>
                  <a:pt x="0" y="635"/>
                  <a:pt x="7" y="317"/>
                  <a:pt x="21" y="0"/>
                </a:cubicBezTo>
                <a:lnTo>
                  <a:pt x="21600" y="953"/>
                </a:lnTo>
                <a:lnTo>
                  <a:pt x="24964" y="22289"/>
                </a:lnTo>
                <a:close/>
              </a:path>
            </a:pathLst>
          </a:custGeom>
          <a:noFill/>
          <a:ln w="12700" cap="rnd">
            <a:solidFill>
              <a:srgbClr val="5F60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1000">
              <a:solidFill>
                <a:srgbClr val="5F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rc 8"/>
          <p:cNvSpPr>
            <a:spLocks noChangeAspect="1"/>
          </p:cNvSpPr>
          <p:nvPr/>
        </p:nvSpPr>
        <p:spPr bwMode="auto">
          <a:xfrm>
            <a:off x="8842921" y="1222823"/>
            <a:ext cx="2684462" cy="1906587"/>
          </a:xfrm>
          <a:custGeom>
            <a:avLst/>
            <a:gdLst>
              <a:gd name="T0" fmla="*/ 261307427 w 27578"/>
              <a:gd name="T1" fmla="*/ 149348800 h 23464"/>
              <a:gd name="T2" fmla="*/ 767531 w 27578"/>
              <a:gd name="T3" fmla="*/ 0 h 23464"/>
              <a:gd name="T4" fmla="*/ 204664578 w 27578"/>
              <a:gd name="T5" fmla="*/ 12307091 h 234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578" h="23464" fill="none" extrusionOk="0">
                <a:moveTo>
                  <a:pt x="27578" y="22620"/>
                </a:moveTo>
                <a:cubicBezTo>
                  <a:pt x="25634" y="23179"/>
                  <a:pt x="23622" y="23464"/>
                  <a:pt x="21600" y="23464"/>
                </a:cubicBezTo>
                <a:cubicBezTo>
                  <a:pt x="9670" y="23464"/>
                  <a:pt x="0" y="13793"/>
                  <a:pt x="0" y="1864"/>
                </a:cubicBezTo>
                <a:cubicBezTo>
                  <a:pt x="0" y="1241"/>
                  <a:pt x="26" y="619"/>
                  <a:pt x="80" y="-1"/>
                </a:cubicBezTo>
              </a:path>
              <a:path w="27578" h="23464" stroke="0" extrusionOk="0">
                <a:moveTo>
                  <a:pt x="27578" y="22620"/>
                </a:moveTo>
                <a:cubicBezTo>
                  <a:pt x="25634" y="23179"/>
                  <a:pt x="23622" y="23464"/>
                  <a:pt x="21600" y="23464"/>
                </a:cubicBezTo>
                <a:cubicBezTo>
                  <a:pt x="9670" y="23464"/>
                  <a:pt x="0" y="13793"/>
                  <a:pt x="0" y="1864"/>
                </a:cubicBezTo>
                <a:cubicBezTo>
                  <a:pt x="0" y="1241"/>
                  <a:pt x="26" y="619"/>
                  <a:pt x="80" y="-1"/>
                </a:cubicBezTo>
                <a:lnTo>
                  <a:pt x="21600" y="1864"/>
                </a:lnTo>
                <a:lnTo>
                  <a:pt x="27578" y="22620"/>
                </a:lnTo>
                <a:close/>
              </a:path>
            </a:pathLst>
          </a:custGeom>
          <a:noFill/>
          <a:ln w="12700" cap="rnd">
            <a:solidFill>
              <a:srgbClr val="5F60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1000">
              <a:solidFill>
                <a:srgbClr val="5F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 flipH="1">
            <a:off x="9408368" y="1426022"/>
            <a:ext cx="1699915" cy="4451250"/>
          </a:xfrm>
          <a:prstGeom prst="line">
            <a:avLst/>
          </a:prstGeom>
          <a:noFill/>
          <a:ln w="9525">
            <a:solidFill>
              <a:srgbClr val="5F60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nb-NO" sz="800">
              <a:solidFill>
                <a:srgbClr val="5F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 flipH="1">
            <a:off x="4583831" y="1426023"/>
            <a:ext cx="6379989" cy="4451249"/>
          </a:xfrm>
          <a:prstGeom prst="line">
            <a:avLst/>
          </a:prstGeom>
          <a:noFill/>
          <a:ln w="9525">
            <a:solidFill>
              <a:srgbClr val="5F60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nb-NO" sz="800">
              <a:solidFill>
                <a:srgbClr val="5F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 flipH="1">
            <a:off x="4583835" y="1364860"/>
            <a:ext cx="6168849" cy="2178744"/>
          </a:xfrm>
          <a:prstGeom prst="line">
            <a:avLst/>
          </a:prstGeom>
          <a:noFill/>
          <a:ln w="9525">
            <a:solidFill>
              <a:srgbClr val="5F60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nb-NO" sz="800">
              <a:solidFill>
                <a:srgbClr val="5F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 flipH="1">
            <a:off x="7104112" y="1317556"/>
            <a:ext cx="4111052" cy="4559716"/>
          </a:xfrm>
          <a:prstGeom prst="line">
            <a:avLst/>
          </a:prstGeom>
          <a:noFill/>
          <a:ln w="9525">
            <a:solidFill>
              <a:srgbClr val="5F60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nb-NO" sz="800">
              <a:solidFill>
                <a:srgbClr val="5F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1561394" y="5172308"/>
            <a:ext cx="216000" cy="7253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75" name="Rektangel 74"/>
          <p:cNvSpPr/>
          <p:nvPr/>
        </p:nvSpPr>
        <p:spPr>
          <a:xfrm>
            <a:off x="4566077" y="970762"/>
            <a:ext cx="1232465" cy="21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76" name="Rektangel 75"/>
          <p:cNvSpPr/>
          <p:nvPr/>
        </p:nvSpPr>
        <p:spPr>
          <a:xfrm>
            <a:off x="8857171" y="970762"/>
            <a:ext cx="1895513" cy="216000"/>
          </a:xfrm>
          <a:prstGeom prst="rect">
            <a:avLst/>
          </a:prstGeom>
          <a:solidFill>
            <a:srgbClr val="EB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000">
                <a:solidFill>
                  <a:schemeClr val="tx1"/>
                </a:solidFill>
                <a:latin typeface="Arial"/>
                <a:cs typeface="Arial"/>
              </a:rPr>
              <a:t>2025 - 2026</a:t>
            </a:r>
            <a:endParaRPr lang="nb-NO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10604270" y="908720"/>
            <a:ext cx="1180361" cy="1155746"/>
          </a:xfrm>
          <a:prstGeom prst="ellipse">
            <a:avLst/>
          </a:prstGeom>
          <a:solidFill>
            <a:srgbClr val="5F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Målbildet for informasjonsforvaltning</a:t>
            </a:r>
          </a:p>
        </p:txBody>
      </p:sp>
      <p:sp>
        <p:nvSpPr>
          <p:cNvPr id="79" name="Rektangel 78"/>
          <p:cNvSpPr/>
          <p:nvPr/>
        </p:nvSpPr>
        <p:spPr>
          <a:xfrm>
            <a:off x="5797831" y="970762"/>
            <a:ext cx="1349640" cy="21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80" name="Rektangel 79"/>
          <p:cNvSpPr/>
          <p:nvPr/>
        </p:nvSpPr>
        <p:spPr>
          <a:xfrm>
            <a:off x="11561394" y="3925027"/>
            <a:ext cx="216000" cy="12538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83" name="Rektangel 82"/>
          <p:cNvSpPr/>
          <p:nvPr/>
        </p:nvSpPr>
        <p:spPr>
          <a:xfrm>
            <a:off x="4223792" y="3573016"/>
            <a:ext cx="360000" cy="23042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5F6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/>
          <a:lstStyle/>
          <a:p>
            <a:pPr algn="ctr"/>
            <a:r>
              <a:rPr lang="nb-NO" sz="800">
                <a:solidFill>
                  <a:schemeClr val="tx1"/>
                </a:solidFill>
              </a:rPr>
              <a:t>Transparens og åpenhet</a:t>
            </a:r>
            <a:endParaRPr lang="nb-NO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ktangel 85"/>
          <p:cNvSpPr/>
          <p:nvPr/>
        </p:nvSpPr>
        <p:spPr>
          <a:xfrm>
            <a:off x="4569373" y="5894004"/>
            <a:ext cx="2534740" cy="360000"/>
          </a:xfrm>
          <a:prstGeom prst="rect">
            <a:avLst/>
          </a:prstGeom>
          <a:solidFill>
            <a:srgbClr val="9CE8DB"/>
          </a:solidFill>
          <a:ln>
            <a:solidFill>
              <a:srgbClr val="5F6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/>
            <a:r>
              <a:rPr lang="nb-NO" sz="800">
                <a:solidFill>
                  <a:schemeClr val="tx1"/>
                </a:solidFill>
              </a:rPr>
              <a:t>Dokumentasjonsforvaltning og styringssystem</a:t>
            </a:r>
            <a:endParaRPr lang="nb-NO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ktangel 86"/>
          <p:cNvSpPr/>
          <p:nvPr/>
        </p:nvSpPr>
        <p:spPr>
          <a:xfrm>
            <a:off x="7104113" y="5894004"/>
            <a:ext cx="2304255" cy="360000"/>
          </a:xfrm>
          <a:prstGeom prst="rect">
            <a:avLst/>
          </a:prstGeom>
          <a:solidFill>
            <a:srgbClr val="E1CEFA"/>
          </a:solidFill>
          <a:ln>
            <a:solidFill>
              <a:srgbClr val="5F6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/>
            <a:r>
              <a:rPr lang="nb-NO" sz="800">
                <a:solidFill>
                  <a:schemeClr val="tx1"/>
                </a:solidFill>
              </a:rPr>
              <a:t>Informasjonssikkerhet</a:t>
            </a:r>
            <a:endParaRPr lang="nb-NO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ktangel 87"/>
          <p:cNvSpPr/>
          <p:nvPr/>
        </p:nvSpPr>
        <p:spPr>
          <a:xfrm>
            <a:off x="9408368" y="5894003"/>
            <a:ext cx="2144294" cy="360000"/>
          </a:xfrm>
          <a:prstGeom prst="rect">
            <a:avLst/>
          </a:prstGeom>
          <a:solidFill>
            <a:srgbClr val="F3CE97"/>
          </a:solidFill>
          <a:ln>
            <a:solidFill>
              <a:srgbClr val="5F6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/>
            <a:endParaRPr lang="nb-NO" sz="800">
              <a:solidFill>
                <a:schemeClr val="tx1"/>
              </a:solidFill>
            </a:endParaRPr>
          </a:p>
          <a:p>
            <a:pPr algn="ctr"/>
            <a:r>
              <a:rPr lang="nb-NO" sz="800">
                <a:solidFill>
                  <a:schemeClr val="tx1"/>
                </a:solidFill>
              </a:rPr>
              <a:t>Datakvalitet, tilgjengelighet og gjenbruk</a:t>
            </a:r>
            <a:endParaRPr lang="nb-NO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b-NO" sz="800">
              <a:solidFill>
                <a:srgbClr val="5F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ktangel 88"/>
          <p:cNvSpPr/>
          <p:nvPr/>
        </p:nvSpPr>
        <p:spPr>
          <a:xfrm>
            <a:off x="11561394" y="3062206"/>
            <a:ext cx="216000" cy="866082"/>
          </a:xfrm>
          <a:prstGeom prst="rect">
            <a:avLst/>
          </a:prstGeom>
          <a:solidFill>
            <a:srgbClr val="327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90" name="Rektangel 89"/>
          <p:cNvSpPr/>
          <p:nvPr/>
        </p:nvSpPr>
        <p:spPr>
          <a:xfrm>
            <a:off x="11561393" y="1841663"/>
            <a:ext cx="216000" cy="1225437"/>
          </a:xfrm>
          <a:prstGeom prst="rect">
            <a:avLst/>
          </a:prstGeom>
          <a:solidFill>
            <a:srgbClr val="EB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900">
                <a:solidFill>
                  <a:schemeClr val="tx1"/>
                </a:solidFill>
                <a:latin typeface="Arial"/>
                <a:cs typeface="Arial"/>
              </a:rPr>
              <a:t>2025- 2026</a:t>
            </a:r>
            <a:endParaRPr lang="nb-NO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ktangel 90"/>
          <p:cNvSpPr/>
          <p:nvPr/>
        </p:nvSpPr>
        <p:spPr>
          <a:xfrm>
            <a:off x="7147471" y="970762"/>
            <a:ext cx="1709699" cy="216000"/>
          </a:xfrm>
          <a:prstGeom prst="rect">
            <a:avLst/>
          </a:prstGeom>
          <a:solidFill>
            <a:srgbClr val="327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5E41EA04-42F0-4986-A701-643A3AA03280}"/>
              </a:ext>
            </a:extLst>
          </p:cNvPr>
          <p:cNvSpPr/>
          <p:nvPr/>
        </p:nvSpPr>
        <p:spPr>
          <a:xfrm>
            <a:off x="4214267" y="1196752"/>
            <a:ext cx="360000" cy="2376264"/>
          </a:xfrm>
          <a:prstGeom prst="rect">
            <a:avLst/>
          </a:prstGeom>
          <a:solidFill>
            <a:srgbClr val="F8C0C0"/>
          </a:solidFill>
          <a:ln>
            <a:solidFill>
              <a:srgbClr val="5F6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/>
          <a:lstStyle/>
          <a:p>
            <a:pPr algn="ctr"/>
            <a:r>
              <a:rPr lang="nb-NO" sz="800">
                <a:solidFill>
                  <a:schemeClr val="tx1"/>
                </a:solidFill>
              </a:rPr>
              <a:t>Organisasjon</a:t>
            </a:r>
            <a:endParaRPr lang="nb-NO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90E042-42FD-46A3-92A1-F0B167F91D24}"/>
              </a:ext>
            </a:extLst>
          </p:cNvPr>
          <p:cNvSpPr txBox="1"/>
          <p:nvPr/>
        </p:nvSpPr>
        <p:spPr>
          <a:xfrm rot="17265540">
            <a:off x="9593923" y="4165959"/>
            <a:ext cx="1296144" cy="276999"/>
          </a:xfrm>
          <a:prstGeom prst="rect">
            <a:avLst/>
          </a:prstGeom>
          <a:solidFill>
            <a:srgbClr val="F3CE97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b-NO" sz="600"/>
              <a:t>Utrede muligheter for Gjenbruk av data for å lage nye tjenester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20D1F9-F643-48B9-9C60-D119E8680B15}"/>
              </a:ext>
            </a:extLst>
          </p:cNvPr>
          <p:cNvSpPr txBox="1"/>
          <p:nvPr/>
        </p:nvSpPr>
        <p:spPr>
          <a:xfrm rot="16580471">
            <a:off x="10721032" y="2620915"/>
            <a:ext cx="1174953" cy="215444"/>
          </a:xfrm>
          <a:prstGeom prst="rect">
            <a:avLst/>
          </a:prstGeom>
          <a:solidFill>
            <a:srgbClr val="F3CE97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800"/>
              <a:t>Etablere datasjø</a:t>
            </a:r>
            <a:endParaRPr lang="nb-NO" sz="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6A4F18-6F78-4E85-A411-D951B6A0C4FB}"/>
              </a:ext>
            </a:extLst>
          </p:cNvPr>
          <p:cNvSpPr txBox="1"/>
          <p:nvPr/>
        </p:nvSpPr>
        <p:spPr>
          <a:xfrm rot="17562132">
            <a:off x="9953283" y="4399420"/>
            <a:ext cx="1174953" cy="246221"/>
          </a:xfrm>
          <a:prstGeom prst="rect">
            <a:avLst/>
          </a:prstGeom>
          <a:solidFill>
            <a:srgbClr val="F3CE97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500"/>
              <a:t>Videreutvikle og forbedre integrasjoner med sakarkiv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037008-2F58-4BF8-8D64-3B97E0050270}"/>
              </a:ext>
            </a:extLst>
          </p:cNvPr>
          <p:cNvSpPr txBox="1"/>
          <p:nvPr/>
        </p:nvSpPr>
        <p:spPr>
          <a:xfrm rot="17426553">
            <a:off x="10264814" y="2573181"/>
            <a:ext cx="1174953" cy="338554"/>
          </a:xfrm>
          <a:prstGeom prst="rect">
            <a:avLst/>
          </a:prstGeom>
          <a:solidFill>
            <a:srgbClr val="F3CE97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n-NO" sz="800"/>
              <a:t>Søk på tvers av alle </a:t>
            </a:r>
            <a:r>
              <a:rPr lang="nn-NO" sz="800" err="1"/>
              <a:t>systeme</a:t>
            </a:r>
            <a:r>
              <a:rPr lang="nb-NO" sz="800"/>
              <a:t>r</a:t>
            </a:r>
            <a:endParaRPr lang="nb-NO" sz="7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C865BC-0848-454F-B309-4EE297FD5BDB}"/>
              </a:ext>
            </a:extLst>
          </p:cNvPr>
          <p:cNvSpPr txBox="1"/>
          <p:nvPr/>
        </p:nvSpPr>
        <p:spPr>
          <a:xfrm rot="19069198">
            <a:off x="10306933" y="5133968"/>
            <a:ext cx="1127863" cy="323165"/>
          </a:xfrm>
          <a:prstGeom prst="rect">
            <a:avLst/>
          </a:prstGeom>
          <a:solidFill>
            <a:srgbClr val="F3CE97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500" err="1"/>
              <a:t>Gjebruke</a:t>
            </a:r>
            <a:r>
              <a:rPr lang="nb-NO" sz="500"/>
              <a:t> informasjon fra offentlige registre (</a:t>
            </a:r>
            <a:r>
              <a:rPr lang="nb-NO" sz="500" err="1"/>
              <a:t>f.eks</a:t>
            </a:r>
            <a:r>
              <a:rPr lang="nb-NO" sz="500"/>
              <a:t> deling av </a:t>
            </a:r>
            <a:r>
              <a:rPr lang="nb-NO" sz="500" err="1"/>
              <a:t>skatt-og</a:t>
            </a:r>
            <a:r>
              <a:rPr lang="nb-NO" sz="500"/>
              <a:t> inntektsopplysninger)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5C57F8-8566-4020-B254-652B69892268}"/>
              </a:ext>
            </a:extLst>
          </p:cNvPr>
          <p:cNvSpPr txBox="1"/>
          <p:nvPr/>
        </p:nvSpPr>
        <p:spPr>
          <a:xfrm rot="17280000">
            <a:off x="8801134" y="4633523"/>
            <a:ext cx="2005743" cy="323165"/>
          </a:xfrm>
          <a:prstGeom prst="rect">
            <a:avLst/>
          </a:prstGeom>
          <a:solidFill>
            <a:srgbClr val="E1CEFA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500" err="1"/>
              <a:t>nformasjonssikkerhet</a:t>
            </a:r>
            <a:r>
              <a:rPr lang="nb-NO" sz="500"/>
              <a:t> og GDPR integreres i nyansattopplæring,  systemopplæring og annet relevant opplæring</a:t>
            </a:r>
            <a:endParaRPr lang="nb-NO" sz="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43F5FB-7BC1-4A5C-8C1F-AE886A3B1309}"/>
              </a:ext>
            </a:extLst>
          </p:cNvPr>
          <p:cNvSpPr txBox="1"/>
          <p:nvPr/>
        </p:nvSpPr>
        <p:spPr>
          <a:xfrm rot="17426553">
            <a:off x="8121382" y="5090192"/>
            <a:ext cx="1300296" cy="307777"/>
          </a:xfrm>
          <a:prstGeom prst="rect">
            <a:avLst/>
          </a:prstGeom>
          <a:solidFill>
            <a:srgbClr val="E1CEFA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700"/>
              <a:t>Tydelige rutiner for tilgangsstyring</a:t>
            </a:r>
            <a:endParaRPr lang="nb-NO" sz="6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5AA129-4158-4B55-A67A-5CC0BDF9223E}"/>
              </a:ext>
            </a:extLst>
          </p:cNvPr>
          <p:cNvSpPr txBox="1"/>
          <p:nvPr/>
        </p:nvSpPr>
        <p:spPr>
          <a:xfrm rot="18818891">
            <a:off x="8743281" y="2923902"/>
            <a:ext cx="1329644" cy="323165"/>
          </a:xfrm>
          <a:prstGeom prst="rect">
            <a:avLst/>
          </a:prstGeom>
          <a:solidFill>
            <a:srgbClr val="9CE8DB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500"/>
              <a:t>Informasjonsforvaltningen integreres inn i kvalitetssystemet/virksomhetsstyringen til organisasjonen</a:t>
            </a:r>
            <a:endParaRPr lang="nb-NO" sz="4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306C9C-B44A-4186-910F-DD3C15AABDCF}"/>
              </a:ext>
            </a:extLst>
          </p:cNvPr>
          <p:cNvSpPr txBox="1"/>
          <p:nvPr/>
        </p:nvSpPr>
        <p:spPr>
          <a:xfrm rot="19487212">
            <a:off x="5944839" y="4154054"/>
            <a:ext cx="2234059" cy="276999"/>
          </a:xfrm>
          <a:prstGeom prst="rect">
            <a:avLst/>
          </a:prstGeom>
          <a:solidFill>
            <a:srgbClr val="9CE8DB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600"/>
              <a:t>Etablere, dokumentere og oppdatere rutiner for dokumentasjonsforvaltning</a:t>
            </a:r>
            <a:endParaRPr lang="nb-NO" sz="5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3EDE3D-A40A-451B-96E7-542F5E77B231}"/>
              </a:ext>
            </a:extLst>
          </p:cNvPr>
          <p:cNvSpPr txBox="1"/>
          <p:nvPr/>
        </p:nvSpPr>
        <p:spPr>
          <a:xfrm rot="19483111">
            <a:off x="6878923" y="4369698"/>
            <a:ext cx="1116024" cy="323165"/>
          </a:xfrm>
          <a:prstGeom prst="rect">
            <a:avLst/>
          </a:prstGeom>
          <a:solidFill>
            <a:srgbClr val="9CE8DB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500" err="1"/>
              <a:t>Dokumentasjonsforvaltningsutine</a:t>
            </a:r>
            <a:r>
              <a:rPr lang="nb-NO" sz="500"/>
              <a:t>- og krav-dokument for saksbehandlere</a:t>
            </a:r>
            <a:endParaRPr lang="nb-NO" sz="4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D13D09-B169-47A9-A840-DDF54A85DB47}"/>
              </a:ext>
            </a:extLst>
          </p:cNvPr>
          <p:cNvSpPr txBox="1"/>
          <p:nvPr/>
        </p:nvSpPr>
        <p:spPr>
          <a:xfrm rot="17426553">
            <a:off x="10408831" y="4229363"/>
            <a:ext cx="1174953" cy="338554"/>
          </a:xfrm>
          <a:prstGeom prst="rect">
            <a:avLst/>
          </a:prstGeom>
          <a:solidFill>
            <a:srgbClr val="F3CE97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800"/>
              <a:t>Oversikt over data og datasystemer</a:t>
            </a:r>
            <a:endParaRPr lang="nb-NO" sz="7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75EECFB-F453-4292-AB9C-466EC36505E8}"/>
              </a:ext>
            </a:extLst>
          </p:cNvPr>
          <p:cNvSpPr txBox="1"/>
          <p:nvPr/>
        </p:nvSpPr>
        <p:spPr>
          <a:xfrm rot="17426553">
            <a:off x="8686535" y="5360151"/>
            <a:ext cx="625565" cy="276999"/>
          </a:xfrm>
          <a:prstGeom prst="rect">
            <a:avLst/>
          </a:prstGeom>
          <a:solidFill>
            <a:srgbClr val="E1CEFA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600"/>
              <a:t>Driftsplattformprosjektet</a:t>
            </a:r>
            <a:endParaRPr lang="nb-NO" sz="5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44C951-91A8-4CB5-832E-FD9CB4935BB1}"/>
              </a:ext>
            </a:extLst>
          </p:cNvPr>
          <p:cNvSpPr txBox="1"/>
          <p:nvPr/>
        </p:nvSpPr>
        <p:spPr>
          <a:xfrm rot="18312321">
            <a:off x="7221172" y="4347770"/>
            <a:ext cx="3233839" cy="200055"/>
          </a:xfrm>
          <a:prstGeom prst="rect">
            <a:avLst/>
          </a:prstGeom>
          <a:solidFill>
            <a:srgbClr val="E1CEFA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700"/>
              <a:t>Sørge for at alle systemer er oppdatert </a:t>
            </a:r>
            <a:endParaRPr lang="nb-NO" sz="6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6B5A2F-8647-4120-8675-F3EA195F221E}"/>
              </a:ext>
            </a:extLst>
          </p:cNvPr>
          <p:cNvSpPr txBox="1"/>
          <p:nvPr/>
        </p:nvSpPr>
        <p:spPr>
          <a:xfrm rot="18446968">
            <a:off x="7140753" y="4845431"/>
            <a:ext cx="1906221" cy="307777"/>
          </a:xfrm>
          <a:prstGeom prst="rect">
            <a:avLst/>
          </a:prstGeom>
          <a:solidFill>
            <a:srgbClr val="E1CEFA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700"/>
              <a:t>Etablere rutiner/policy for GDPR-etterlevelse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5E8B9E-F96E-4CBA-9807-AB3E39348939}"/>
              </a:ext>
            </a:extLst>
          </p:cNvPr>
          <p:cNvSpPr txBox="1"/>
          <p:nvPr/>
        </p:nvSpPr>
        <p:spPr>
          <a:xfrm rot="17426553">
            <a:off x="10823742" y="5272509"/>
            <a:ext cx="962929" cy="184666"/>
          </a:xfrm>
          <a:prstGeom prst="rect">
            <a:avLst/>
          </a:prstGeom>
          <a:solidFill>
            <a:srgbClr val="F3CE97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600"/>
              <a:t>Ta i bruk KS </a:t>
            </a:r>
            <a:r>
              <a:rPr lang="nb-NO" sz="600" err="1"/>
              <a:t>MInSide</a:t>
            </a:r>
            <a:endParaRPr lang="nb-NO" sz="5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3B2C3C9-248C-4B45-B489-4DDE2F9C62AC}"/>
              </a:ext>
            </a:extLst>
          </p:cNvPr>
          <p:cNvSpPr txBox="1"/>
          <p:nvPr/>
        </p:nvSpPr>
        <p:spPr>
          <a:xfrm rot="17426553">
            <a:off x="9611393" y="5070224"/>
            <a:ext cx="845156" cy="276999"/>
          </a:xfrm>
          <a:prstGeom prst="rect">
            <a:avLst/>
          </a:prstGeom>
          <a:solidFill>
            <a:srgbClr val="F3CE97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600"/>
              <a:t>Oppgradering av sakarkiv-systemet</a:t>
            </a:r>
            <a:endParaRPr lang="nb-NO" sz="5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83BC59B-5A4D-4E26-AA1C-B5E50A888CA6}"/>
              </a:ext>
            </a:extLst>
          </p:cNvPr>
          <p:cNvSpPr txBox="1"/>
          <p:nvPr/>
        </p:nvSpPr>
        <p:spPr>
          <a:xfrm>
            <a:off x="5591944" y="1556792"/>
            <a:ext cx="727728" cy="184666"/>
          </a:xfrm>
          <a:prstGeom prst="rect">
            <a:avLst/>
          </a:prstGeom>
          <a:solidFill>
            <a:srgbClr val="F8C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600"/>
              <a:t>Lederopplæring</a:t>
            </a:r>
            <a:endParaRPr lang="nb-NO" sz="5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4041EFA-799D-473B-B8BC-4DFD7AC6F82F}"/>
              </a:ext>
            </a:extLst>
          </p:cNvPr>
          <p:cNvSpPr txBox="1"/>
          <p:nvPr/>
        </p:nvSpPr>
        <p:spPr>
          <a:xfrm>
            <a:off x="4727848" y="1268760"/>
            <a:ext cx="1006654" cy="276999"/>
          </a:xfrm>
          <a:prstGeom prst="rect">
            <a:avLst/>
          </a:prstGeom>
          <a:solidFill>
            <a:srgbClr val="F8C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600"/>
              <a:t>E-læring og system for målrettet opplæring</a:t>
            </a:r>
            <a:endParaRPr lang="nb-NO" sz="5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386C4C2-E2D5-42FF-BF71-E713FB1E30C4}"/>
              </a:ext>
            </a:extLst>
          </p:cNvPr>
          <p:cNvSpPr txBox="1"/>
          <p:nvPr/>
        </p:nvSpPr>
        <p:spPr>
          <a:xfrm rot="19068087">
            <a:off x="7651680" y="4284123"/>
            <a:ext cx="937781" cy="276999"/>
          </a:xfrm>
          <a:prstGeom prst="rect">
            <a:avLst/>
          </a:prstGeom>
          <a:solidFill>
            <a:srgbClr val="9CE8DB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600"/>
              <a:t>Beskrive plan for langtidsbevaring</a:t>
            </a:r>
            <a:endParaRPr lang="nb-NO" sz="5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9837378-C264-46FA-B13C-B6673362DFE1}"/>
              </a:ext>
            </a:extLst>
          </p:cNvPr>
          <p:cNvSpPr txBox="1"/>
          <p:nvPr/>
        </p:nvSpPr>
        <p:spPr>
          <a:xfrm rot="19308305">
            <a:off x="8028963" y="3270783"/>
            <a:ext cx="727385" cy="215444"/>
          </a:xfrm>
          <a:prstGeom prst="rect">
            <a:avLst/>
          </a:prstGeom>
          <a:solidFill>
            <a:srgbClr val="9CE8DB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800"/>
              <a:t>BK-plan</a:t>
            </a:r>
            <a:endParaRPr lang="nb-NO" sz="7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2FDE268-EF05-4314-A90C-5CFB9F19C31E}"/>
              </a:ext>
            </a:extLst>
          </p:cNvPr>
          <p:cNvSpPr txBox="1"/>
          <p:nvPr/>
        </p:nvSpPr>
        <p:spPr>
          <a:xfrm rot="20310127">
            <a:off x="4812780" y="3433707"/>
            <a:ext cx="2030703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700"/>
              <a:t>Videreutvikle innsynsprosesser: beskrive  rutiner for ulike typer innsyn for i ulike typer systemer</a:t>
            </a:r>
            <a:endParaRPr lang="nb-NO" sz="6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7F7D1D6-1568-4C7B-A465-B2C8EBB3765C}"/>
              </a:ext>
            </a:extLst>
          </p:cNvPr>
          <p:cNvSpPr txBox="1"/>
          <p:nvPr/>
        </p:nvSpPr>
        <p:spPr>
          <a:xfrm rot="19922378">
            <a:off x="5265223" y="5205569"/>
            <a:ext cx="912630" cy="369332"/>
          </a:xfrm>
          <a:prstGeom prst="rect">
            <a:avLst/>
          </a:prstGeom>
          <a:solidFill>
            <a:srgbClr val="9CE8DB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600"/>
              <a:t>Beslutte en omforent format/struktur for arkivplan</a:t>
            </a:r>
            <a:endParaRPr lang="nb-NO" sz="5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4E82DE-2011-4E2D-97F6-571763A1A3C4}"/>
              </a:ext>
            </a:extLst>
          </p:cNvPr>
          <p:cNvSpPr txBox="1"/>
          <p:nvPr/>
        </p:nvSpPr>
        <p:spPr>
          <a:xfrm rot="20578113">
            <a:off x="4704688" y="2216129"/>
            <a:ext cx="5343029" cy="246221"/>
          </a:xfrm>
          <a:prstGeom prst="rect">
            <a:avLst/>
          </a:prstGeom>
          <a:solidFill>
            <a:srgbClr val="F8C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00"/>
              <a:t>Forankring hos ledelsen og øvrig org.</a:t>
            </a:r>
            <a:endParaRPr lang="nb-NO" sz="9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4DB4CB2-08AE-4A45-B902-2FCC377E40DE}"/>
              </a:ext>
            </a:extLst>
          </p:cNvPr>
          <p:cNvSpPr txBox="1"/>
          <p:nvPr/>
        </p:nvSpPr>
        <p:spPr>
          <a:xfrm rot="20749069">
            <a:off x="4688871" y="1793364"/>
            <a:ext cx="801486" cy="369332"/>
          </a:xfrm>
          <a:prstGeom prst="rect">
            <a:avLst/>
          </a:prstGeom>
          <a:solidFill>
            <a:srgbClr val="F8C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600"/>
              <a:t>Kommunikasjonsplan - forankringsarbeid</a:t>
            </a:r>
            <a:endParaRPr lang="nb-NO" sz="5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BD01A-7ABE-4E6A-B665-38B8320A3D19}"/>
              </a:ext>
            </a:extLst>
          </p:cNvPr>
          <p:cNvSpPr txBox="1"/>
          <p:nvPr/>
        </p:nvSpPr>
        <p:spPr>
          <a:xfrm>
            <a:off x="335360" y="2060848"/>
            <a:ext cx="338437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/>
              <a:t>Veikartet viser de ulike tiltakene organisert i satsningsområder/spor som er identifisert per dags dato og som  må gjennomføres for å oppnå målbildet etter endt strategiperiode. </a:t>
            </a:r>
            <a:endParaRPr lang="nb-NO" sz="14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05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05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05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050"/>
          </a:p>
          <a:p>
            <a:r>
              <a:rPr lang="nb-NO" sz="1050"/>
              <a:t>I tillegg til tiltakene i veikartet, gjennomføres det også en årlig aktivitet:</a:t>
            </a:r>
          </a:p>
          <a:p>
            <a:endParaRPr lang="nb-NO" sz="105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50" b="1"/>
              <a:t>Evaluering av muligheter for gjenbruk av data til å lage nye tjenester. </a:t>
            </a:r>
            <a:r>
              <a:rPr lang="nb-NO" sz="1050"/>
              <a:t>Aktiviteten gjennomføres årlig 1-2 ganger i året eller ved behov.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FBF7FD5-13A3-4837-A236-644030CAA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2175" cy="9144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BCEAAB1-0D03-419E-9C6E-1AFB69888164}"/>
              </a:ext>
            </a:extLst>
          </p:cNvPr>
          <p:cNvSpPr txBox="1"/>
          <p:nvPr/>
        </p:nvSpPr>
        <p:spPr>
          <a:xfrm rot="19813139">
            <a:off x="5027609" y="3441398"/>
            <a:ext cx="2084913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700"/>
              <a:t>Ta i bruk nye verktøy for innsynshåndtering som dekker behovet</a:t>
            </a:r>
            <a:endParaRPr lang="nb-NO" sz="8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71956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C967219-8BCD-4D0B-9F84-062029C57D9E}">
  <we:reference id="f12c312d-282a-4734-8843-05915fdfef0b" version="4.3.3.0" store="EXCatalog" storeType="EXCatalog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ec2044-f7c1-462a-ac18-2b4a3cf381b1" xsi:nil="true"/>
    <lcf76f155ced4ddcb4097134ff3c332f xmlns="83a2ef27-3f9e-4f7b-854e-3b9db50f987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C7C69C33E75F9489792E136B1FC43EF" ma:contentTypeVersion="15" ma:contentTypeDescription="Opprett et nytt dokument." ma:contentTypeScope="" ma:versionID="79c79accb3079e3d59bb14b8e2cf23f4">
  <xsd:schema xmlns:xsd="http://www.w3.org/2001/XMLSchema" xmlns:xs="http://www.w3.org/2001/XMLSchema" xmlns:p="http://schemas.microsoft.com/office/2006/metadata/properties" xmlns:ns2="83a2ef27-3f9e-4f7b-854e-3b9db50f9873" xmlns:ns3="f9ec2044-f7c1-462a-ac18-2b4a3cf381b1" targetNamespace="http://schemas.microsoft.com/office/2006/metadata/properties" ma:root="true" ma:fieldsID="7bbf9f1db36d5b1e0c20d473af37d520" ns2:_="" ns3:_="">
    <xsd:import namespace="83a2ef27-3f9e-4f7b-854e-3b9db50f9873"/>
    <xsd:import namespace="f9ec2044-f7c1-462a-ac18-2b4a3cf381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a2ef27-3f9e-4f7b-854e-3b9db50f98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73c82b88-bb73-4d70-b627-522eb7869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c2044-f7c1-462a-ac18-2b4a3cf381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64d1963-dd50-4b15-bbcc-7f279d9f9a73}" ma:internalName="TaxCatchAll" ma:showField="CatchAllData" ma:web="f9ec2044-f7c1-462a-ac18-2b4a3cf381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143CE5-7AAE-4F33-8222-179416315154}">
  <ds:schemaRefs>
    <ds:schemaRef ds:uri="f9ec2044-f7c1-462a-ac18-2b4a3cf381b1"/>
    <ds:schemaRef ds:uri="http://purl.org/dc/terms/"/>
    <ds:schemaRef ds:uri="http://schemas.microsoft.com/office/2006/documentManagement/types"/>
    <ds:schemaRef ds:uri="http://purl.org/dc/dcmitype/"/>
    <ds:schemaRef ds:uri="83a2ef27-3f9e-4f7b-854e-3b9db50f9873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5DA00D2-61C7-44E7-BF68-35614AD689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a2ef27-3f9e-4f7b-854e-3b9db50f9873"/>
    <ds:schemaRef ds:uri="f9ec2044-f7c1-462a-ac18-2b4a3cf381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FB435F-4732-49B0-80C1-80064F5A33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StorFolloIKT mal</Template>
  <TotalTime>0</TotalTime>
  <Words>1370</Words>
  <Application>Microsoft Office PowerPoint</Application>
  <PresentationFormat>Widescreen</PresentationFormat>
  <Paragraphs>221</Paragraphs>
  <Slides>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1_Office-tema</vt:lpstr>
      <vt:lpstr>Retningslinje for informasjonsforvaltning 2022-2026</vt:lpstr>
      <vt:lpstr>Retningslinjens overordnede formål er:</vt:lpstr>
      <vt:lpstr>Hva er god informasjonsforvaltning?</vt:lpstr>
      <vt:lpstr>Dagens utfordringsbilde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Frogn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Olsen</dc:creator>
  <cp:lastModifiedBy>Marianne Dahl Martinsen</cp:lastModifiedBy>
  <cp:revision>20</cp:revision>
  <dcterms:created xsi:type="dcterms:W3CDTF">2021-12-13T10:48:50Z</dcterms:created>
  <dcterms:modified xsi:type="dcterms:W3CDTF">2023-02-23T06:24:36Z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0x010100CC7C69C33E75F9489792E136B1FC43EF</vt:lpwstr>
  </property>
  <property fmtid="{D5CDD505-2E9C-101B-9397-08002B2CF9AE}" pid="3" name="_dlc_DocIdItemGuid">
    <vt:lpwstr>f197f9ed-9c7f-464d-bc51-5f4d720e3b4d</vt:lpwstr>
  </property>
  <property fmtid="{D5CDD505-2E9C-101B-9397-08002B2CF9AE}" pid="4" name="StikkordFront">
    <vt:lpwstr>612;#Microsoft Office|55340f48-5877-405d-81c5-5990c57a219b;#614;#PowerPoint|26059f18-6a83-4eae-ae87-36584223aa30</vt:lpwstr>
  </property>
  <property fmtid="{D5CDD505-2E9C-101B-9397-08002B2CF9AE}" pid="5" name="EnhetOgOmrade">
    <vt:lpwstr/>
  </property>
  <property fmtid="{D5CDD505-2E9C-101B-9397-08002B2CF9AE}" pid="6" name="DokumentRevisjonAnsvarlig">
    <vt:lpwstr/>
  </property>
  <property fmtid="{D5CDD505-2E9C-101B-9397-08002B2CF9AE}" pid="7" name="MediaServiceImageTags">
    <vt:lpwstr/>
  </property>
</Properties>
</file>